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un entier par 10, 100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28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ABB7EA5-3179-458F-99B6-DAA363C84D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0"/>
    </mc:Choice>
    <mc:Fallback>
      <p:transition spd="slow" advTm="8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6496321-5013-4FA7-B3F1-DDC30F2EA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21"/>
    </mc:Choice>
    <mc:Fallback>
      <p:transition spd="slow" advTm="8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107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83DDFD7-ADF2-41DD-99E4-114280975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6"/>
    </mc:Choice>
    <mc:Fallback>
      <p:transition spd="slow" advTm="8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630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32D85D3-4AFE-4782-AA3F-5D83D2BAF5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34"/>
    </mc:Choice>
    <mc:Fallback>
      <p:transition spd="slow" advTm="8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74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4DB5AAA-808F-4A72-8AB2-D311CB61F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64"/>
    </mc:Choice>
    <mc:Fallback>
      <p:transition spd="slow" advTm="8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D02C6D4-A94B-4843-86B4-B20A3283B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54"/>
    </mc:Choice>
    <mc:Fallback>
      <p:transition spd="slow" advTm="8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651CD0F-C73B-47E8-ABC9-51619401F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54"/>
    </mc:Choice>
    <mc:Fallback>
      <p:transition spd="slow" advTm="7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85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A8C2179-FE79-4937-AC06-89569F9A53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69"/>
    </mc:Choice>
    <mc:Fallback>
      <p:transition spd="slow" advTm="8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21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FB7968F-812E-4EE1-80D8-859D9FEFB1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57"/>
    </mc:Choice>
    <mc:Fallback>
      <p:transition spd="slow" advTm="8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100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479C217-C738-4609-919F-1CC16F186F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8"/>
    </mc:Choice>
    <mc:Fallback>
      <p:transition spd="slow" advTm="7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FA2DA5E-119D-4809-83E7-7CC3E98255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87"/>
    </mc:Choice>
    <mc:Fallback>
      <p:transition spd="slow" advTm="8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Kayss a 10 fois plus de billes que son voisin. Son voisin possède 18 billes.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Kayss a-t-il de billes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B8C7F8-410E-4590-886F-E32D05A61A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58"/>
    </mc:Choice>
    <mc:Fallback>
      <p:transition spd="slow" advTm="17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934552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2 300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1 560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2 470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48 000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5 000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10 700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6 300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10 000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180 billes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FC6B314-25FF-4398-8A4E-519ED6155F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15"/>
    </mc:Choice>
    <mc:Fallback>
      <p:transition spd="slow" advTm="8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41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208AE78-85F6-4321-8862-476D6B4794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69"/>
    </mc:Choice>
    <mc:Fallback>
      <p:transition spd="slow" advTm="8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156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33D2B9A-53BF-43E7-A21E-7FC148A128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00"/>
    </mc:Choice>
    <mc:Fallback>
      <p:transition spd="slow" advTm="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247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40EA3EA-122A-4DB4-9D37-5F16D56FD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28"/>
    </mc:Choice>
    <mc:Fallback>
      <p:transition spd="slow" advTm="8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03C884A-5642-46EB-A48E-E7D7362D2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06"/>
    </mc:Choice>
    <mc:Fallback>
      <p:transition spd="slow" advTm="6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480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AB73F08-2A59-4EAF-9B40-251324B08F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59"/>
    </mc:Choice>
    <mc:Fallback>
      <p:transition spd="slow" advTm="8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0238E33-2F41-4626-AC65-F499C401A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10"/>
    </mc:Choice>
    <mc:Fallback>
      <p:transition spd="slow" advTm="8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163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Multiplier un entier par 10, 100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135</cp:revision>
  <dcterms:created xsi:type="dcterms:W3CDTF">2013-01-27T09:55:18Z</dcterms:created>
  <dcterms:modified xsi:type="dcterms:W3CDTF">2018-08-15T11:36:15Z</dcterms:modified>
</cp:coreProperties>
</file>