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par 20, par 30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2"/>
    </mc:Choice>
    <mc:Fallback xmlns="">
      <p:transition spd="slow" advTm="1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7"/>
    </mc:Choice>
    <mc:Fallback xmlns="">
      <p:transition spd="slow" advTm="9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1"/>
    </mc:Choice>
    <mc:Fallback xmlns="">
      <p:transition spd="slow" advTm="9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8"/>
    </mc:Choice>
    <mc:Fallback xmlns="">
      <p:transition spd="slow" advTm="10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9"/>
    </mc:Choice>
    <mc:Fallback xmlns="">
      <p:transition spd="slow" advTm="9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2"/>
    </mc:Choice>
    <mc:Fallback xmlns="">
      <p:transition spd="slow" advTm="10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8"/>
    </mc:Choice>
    <mc:Fallback xmlns="">
      <p:transition spd="slow" advTm="9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 x 30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9"/>
    </mc:Choice>
    <mc:Fallback xmlns="">
      <p:transition spd="slow" advTm="10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5"/>
    </mc:Choice>
    <mc:Fallback xmlns="">
      <p:transition spd="slow" advTm="10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7"/>
    </mc:Choice>
    <mc:Fallback xmlns="">
      <p:transition spd="slow" advTm="10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7"/>
    </mc:Choice>
    <mc:Fallback xmlns="">
      <p:transition spd="slow" advTm="1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Pour aller et revenir de l’école, Asma marche 20 minutes par jour.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Asma marche-t-elle dans une semaine de 5 jours de classe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3"/>
    </mc:Choice>
    <mc:Fallback xmlns="">
      <p:transition spd="slow" advTm="17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7"/>
    </mc:Choice>
    <mc:Fallback xmlns="">
      <p:transition spd="slow" advTm="1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"/>
    </mc:Choice>
    <mc:Fallback xmlns="">
      <p:transition spd="slow" advTm="9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7"/>
    </mc:Choice>
    <mc:Fallback xmlns="">
      <p:transition spd="slow" advTm="10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2"/>
    </mc:Choice>
    <mc:Fallback xmlns="">
      <p:transition spd="slow" advTm="1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1"/>
    </mc:Choice>
    <mc:Fallback xmlns="">
      <p:transition spd="slow" advTm="1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7"/>
    </mc:Choice>
    <mc:Fallback xmlns="">
      <p:transition spd="slow" advTm="10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7"/>
    </mc:Choice>
    <mc:Fallback xmlns="">
      <p:transition spd="slow" advTm="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135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Multiplier par 20, par 30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2018-06-30T10:54:49Z</dcterms:modified>
</cp:coreProperties>
</file>