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ou diviser un décimal par 10,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5A508F-31E3-469E-ABCE-9B2C6E51A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9"/>
    </mc:Choice>
    <mc:Fallback>
      <p:transition spd="slow" advTm="8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0,014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631A11-48D1-4D74-BA38-648C6A26C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93"/>
    </mc:Choice>
    <mc:Fallback>
      <p:transition spd="slow" advTm="8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3,25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C9AC1C8-5663-433C-85A9-BEBE9026E9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0"/>
    </mc:Choice>
    <mc:Fallback>
      <p:transition spd="slow" advTm="7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9F442D-24EA-470D-BAF8-F947A3136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4"/>
    </mc:Choice>
    <mc:Fallback>
      <p:transition spd="slow" advTm="8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47,89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CC89AA-49EA-43E5-A842-7C08808D2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2"/>
    </mc:Choice>
    <mc:Fallback>
      <p:transition spd="slow" advTm="9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018A0B-EE07-49AB-93B2-FAC09B5A2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2"/>
    </mc:Choice>
    <mc:Fallback>
      <p:transition spd="slow" advTm="8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CA61DD0-8C8B-4A8A-A6B6-5991279AAB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7"/>
    </mc:Choice>
    <mc:Fallback>
      <p:transition spd="slow" advTm="7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2,631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7136EFA-952E-4613-82DE-DC0755D23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02"/>
    </mc:Choice>
    <mc:Fallback>
      <p:transition spd="slow" advTm="8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55252C4-B354-4A2C-8B10-7687DD7DC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6"/>
    </mc:Choice>
    <mc:Fallback>
      <p:transition spd="slow" advTm="7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5,51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A6E06C-79EB-4C0F-A711-CE59344F8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98"/>
    </mc:Choice>
    <mc:Fallback>
      <p:transition spd="slow" advTm="8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0,56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E3CF0B-548C-434F-8CB6-57CD72D2EA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9"/>
    </mc:Choice>
    <mc:Fallback>
      <p:transition spd="slow" advTm="8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Pour faire 10 crêpes, Ines utilise 125 g de farine.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masse de farine Ines utilise-t-elle pour faire une crêpe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422B2E6-74EC-4AA4-A9A8-E48AC6F9D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82"/>
    </mc:Choice>
    <mc:Fallback>
      <p:transition spd="slow" advTm="16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3193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3,851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532416-D039-4286-A048-4B71B29FDC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3"/>
    </mc:Choice>
    <mc:Fallback>
      <p:transition spd="slow" advTm="8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FF5CE50-6DCA-4DE9-B95A-C48C8DA6F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5"/>
    </mc:Choice>
    <mc:Fallback>
      <p:transition spd="slow" advTm="7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4,15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C90B01-C81E-4F21-902D-26C4942A3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2"/>
    </mc:Choice>
    <mc:Fallback>
      <p:transition spd="slow" advTm="7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F8A871-4A72-4063-BDD0-839E4930A2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3"/>
    </mc:Choice>
    <mc:Fallback>
      <p:transition spd="slow" advTm="8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36,1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050BC4-6724-41FC-B80A-1B5C8DAC7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1"/>
    </mc:Choice>
    <mc:Fallback>
      <p:transition spd="slow" advTm="8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0,23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F345E0-08A3-49CB-BFCD-7E4B57654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2"/>
    </mc:Choice>
    <mc:Fallback>
      <p:transition spd="slow" advTm="8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ABBB07A-503D-41CA-ACB3-BD4927088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2"/>
    </mc:Choice>
    <mc:Fallback>
      <p:transition spd="slow" advTm="8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133</Words>
  <Application>Microsoft Office PowerPoint</Application>
  <PresentationFormat>Affichage à l'écran (4:3)</PresentationFormat>
  <Paragraphs>61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ou diviser un décimal par 10,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160</cp:revision>
  <dcterms:created xsi:type="dcterms:W3CDTF">2013-01-27T09:55:18Z</dcterms:created>
  <dcterms:modified xsi:type="dcterms:W3CDTF">2019-06-01T08:30:44Z</dcterms:modified>
</cp:coreProperties>
</file>