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ou diviser un décimal par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E1E09E-549E-4EBA-BDEB-8036BB1AA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6"/>
    </mc:Choice>
    <mc:Fallback>
      <p:transition spd="slow" advTm="7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23,4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22E1ED-D7AD-498E-80AC-E7A748231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7"/>
    </mc:Choice>
    <mc:Fallback>
      <p:transition spd="slow" advTm="8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2,036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BE0C2B-3DE9-42D2-BB8A-178DEC335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5"/>
    </mc:Choice>
    <mc:Fallback>
      <p:transition spd="slow" advTm="8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1,78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092FA4-FDC0-41FB-B445-35A9F8032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1"/>
    </mc:Choice>
    <mc:Fallback>
      <p:transition spd="slow" advTm="9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45,2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3CF45C-AD17-41AF-895F-3AFBBACB7C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9"/>
    </mc:Choice>
    <mc:Fallback>
      <p:transition spd="slow" advTm="7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780D2D-3EA6-459D-AAAE-F73D6625B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4"/>
    </mc:Choice>
    <mc:Fallback>
      <p:transition spd="slow" advTm="7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23,61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AAB644-504D-4CF9-BE93-04C2EF51B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6"/>
    </mc:Choice>
    <mc:Fallback>
      <p:transition spd="slow" advTm="8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1AA955-DDAF-4E6F-9CBD-1AE72CCBD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6"/>
    </mc:Choice>
    <mc:Fallback>
      <p:transition spd="slow" advTm="8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7B742C-E6AC-40DE-B7AA-B1D2410FC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0"/>
    </mc:Choice>
    <mc:Fallback>
      <p:transition spd="slow" advTm="7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56,9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4176A2-5B0D-477E-94F6-649FC5D65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1"/>
    </mc:Choice>
    <mc:Fallback>
      <p:transition spd="slow" advTm="8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0,25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CC1D64-227E-42CC-970C-735A912F0F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2"/>
    </mc:Choice>
    <mc:Fallback>
      <p:transition spd="slow" advTm="7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En 100 pas, Adam parcourt 4 520 cm.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est la longueur d’un pas d’Adam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CB31C6-4B3A-4644-A255-F0624B447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55"/>
    </mc:Choice>
    <mc:Fallback>
      <p:transition spd="slow" advTm="14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5867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1 410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29,5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1,7891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0,415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203,6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0,178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0,015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2 361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0,569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45,2 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28CAFF-4809-4BBE-AA17-33B46C53D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7"/>
    </mc:Choice>
    <mc:Fallback>
      <p:transition spd="slow" advTm="7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914ECD-CB3C-4547-9B37-CE40D2E7F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6"/>
    </mc:Choice>
    <mc:Fallback>
      <p:transition spd="slow" advTm="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03A790-DA9A-49A0-A25E-489AD68AE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1"/>
    </mc:Choice>
    <mc:Fallback>
      <p:transition spd="slow" advTm="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DE5803-B0A8-4135-9A95-868D31857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4"/>
    </mc:Choice>
    <mc:Fallback>
      <p:transition spd="slow" advTm="7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178,91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C91D6A-0D15-4933-AF5A-075791C64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6"/>
    </mc:Choice>
    <mc:Fallback>
      <p:transition spd="slow" advTm="9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2,06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2DFBD8-F7B4-4664-AB24-03E31E349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9"/>
    </mc:Choice>
    <mc:Fallback>
      <p:transition spd="slow" advTm="8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4,15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40E585-3548-4A36-BBE4-87FFC0208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2"/>
    </mc:Choice>
    <mc:Fallback>
      <p:transition spd="slow" advTm="8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151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ou diviser un décimal par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158</cp:revision>
  <dcterms:created xsi:type="dcterms:W3CDTF">2013-01-27T09:55:18Z</dcterms:created>
  <dcterms:modified xsi:type="dcterms:W3CDTF">2019-06-01T08:18:15Z</dcterms:modified>
</cp:coreProperties>
</file>