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08/08/2020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3 nombres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5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DE4D5AE-F6E2-4FEA-8F6D-30CE9C95D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74"/>
    </mc:Choice>
    <mc:Fallback>
      <p:transition spd="slow" advTm="8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5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5AA7020-2552-4813-8FB1-7E464DA241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89"/>
    </mc:Choice>
    <mc:Fallback>
      <p:transition spd="slow" advTm="8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4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53E82F1-BCC2-4BC3-9986-D3208D87E8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81"/>
    </mc:Choice>
    <mc:Fallback>
      <p:transition spd="slow" advTm="8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x 7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53EAA1C-516C-464B-9154-7269A4817C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19"/>
    </mc:Choice>
    <mc:Fallback>
      <p:transition spd="slow" advTm="8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4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4B0DF67-F820-469F-9535-CB8095AE0F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40"/>
    </mc:Choice>
    <mc:Fallback>
      <p:transition spd="slow" advTm="8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8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DAB26A3-DD1C-438B-BAAA-D8C790E7F8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75"/>
    </mc:Choice>
    <mc:Fallback>
      <p:transition spd="slow" advTm="8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2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705092D-B50A-40A6-97AE-F3B1FC607B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66"/>
    </mc:Choice>
    <mc:Fallback>
      <p:transition spd="slow" advTm="8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1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F8B2024-D367-401D-BCE8-891371686B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7"/>
    </mc:Choice>
    <mc:Fallback>
      <p:transition spd="slow" advTm="9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2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B2226D5-A96B-45DD-8B03-5F66C93A2A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39"/>
    </mc:Choice>
    <mc:Fallback>
      <p:transition spd="slow" advTm="8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1BD2537-4E91-45AC-B90C-939E2162E3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68"/>
    </mc:Choice>
    <mc:Fallback>
      <p:transition spd="slow" advTm="8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2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0DEC082-12F2-41D4-8A8C-DFE9FFF000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1"/>
    </mc:Choice>
    <mc:Fallback>
      <p:transition spd="slow" advTm="7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Pour le goûter de la classe, 6 élèves ont apporté chacun 2 paquets de 5 biscuits.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biscuits va-t-on manger en tout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EAF89D0-0BEC-499E-87D3-BFC7147A6C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11"/>
    </mc:Choice>
    <mc:Fallback>
      <p:transition spd="slow" advTm="15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477032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60 biscuits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3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5C03DA9-839A-4972-9BF6-BB36955EF4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37"/>
    </mc:Choice>
    <mc:Fallback>
      <p:transition spd="slow" advTm="8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5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C714E99-E009-4854-B0DA-562B78E2F2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64"/>
    </mc:Choice>
    <mc:Fallback>
      <p:transition spd="slow" advTm="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1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DD1270A-BA82-4DE4-A1DC-07A739A1B3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9"/>
    </mc:Choice>
    <mc:Fallback>
      <p:transition spd="slow" advTm="8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5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A969056-5B01-4690-B083-5C650BAAD4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13"/>
    </mc:Choice>
    <mc:Fallback>
      <p:transition spd="slow" advTm="8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2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CA74BF2-55F9-4FAA-850B-E55DE9AC2D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40"/>
    </mc:Choice>
    <mc:Fallback>
      <p:transition spd="slow" advTm="8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1 x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60BEE2D-8FB2-4532-B1B4-B7A1021C3D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38"/>
    </mc:Choice>
    <mc:Fallback>
      <p:transition spd="slow" advTm="8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4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4FABA48-1952-4AA3-B444-FE92853124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90"/>
    </mc:Choice>
    <mc:Fallback>
      <p:transition spd="slow" advTm="8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187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Multiplier 3 nombres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151</cp:revision>
  <dcterms:created xsi:type="dcterms:W3CDTF">2013-01-27T09:55:18Z</dcterms:created>
  <dcterms:modified xsi:type="dcterms:W3CDTF">2020-08-08T12:08:58Z</dcterms:modified>
</cp:coreProperties>
</file>