
<file path=[Content_Types].xml><?xml version="1.0" encoding="utf-8"?>
<Types xmlns="http://schemas.openxmlformats.org/package/2006/content-types">
  <Default Extension="gif" ContentType="image/gi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7" r:id="rId3"/>
    <p:sldId id="290" r:id="rId4"/>
    <p:sldId id="257" r:id="rId5"/>
    <p:sldId id="291" r:id="rId6"/>
    <p:sldId id="292" r:id="rId7"/>
    <p:sldId id="293" r:id="rId8"/>
    <p:sldId id="294" r:id="rId9"/>
    <p:sldId id="310" r:id="rId10"/>
    <p:sldId id="295" r:id="rId11"/>
    <p:sldId id="296" r:id="rId12"/>
    <p:sldId id="297" r:id="rId13"/>
    <p:sldId id="298" r:id="rId14"/>
    <p:sldId id="299" r:id="rId15"/>
    <p:sldId id="311" r:id="rId16"/>
    <p:sldId id="300" r:id="rId17"/>
    <p:sldId id="301" r:id="rId18"/>
    <p:sldId id="302" r:id="rId19"/>
    <p:sldId id="303" r:id="rId20"/>
    <p:sldId id="304" r:id="rId21"/>
    <p:sldId id="342" r:id="rId22"/>
    <p:sldId id="305" r:id="rId23"/>
    <p:sldId id="313" r:id="rId24"/>
    <p:sldId id="314" r:id="rId25"/>
    <p:sldId id="315" r:id="rId26"/>
    <p:sldId id="316" r:id="rId2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>
      <p:cViewPr varScale="1">
        <p:scale>
          <a:sx n="114" d="100"/>
          <a:sy n="114" d="100"/>
        </p:scale>
        <p:origin x="1446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12/06/2019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3659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12/06/2019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6627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12/06/2019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9914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12/06/2019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4157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12/06/2019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6374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12/06/2019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6790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12/06/2019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2028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12/06/2019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5703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12/06/2019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5316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12/06/2019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0927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12/06/2019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6032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BD257-7008-4E73-BB0B-F57FEA8C2E5E}" type="datetimeFigureOut">
              <a:rPr lang="fr-FR" smtClean="0"/>
              <a:t>12/06/2019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9326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0.m4a"/><Relationship Id="rId1" Type="http://schemas.microsoft.com/office/2007/relationships/media" Target="../media/media20.m4a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ctrTitle"/>
          </p:nvPr>
        </p:nvSpPr>
        <p:spPr>
          <a:xfrm>
            <a:off x="395536" y="1772817"/>
            <a:ext cx="8496944" cy="223224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fr-FR" sz="8800" b="1" dirty="0">
                <a:solidFill>
                  <a:srgbClr val="FF0000"/>
                </a:solidFill>
                <a:latin typeface="Maiandra GD" pitchFamily="34" charset="0"/>
              </a:rPr>
              <a:t>Calcul mental </a:t>
            </a:r>
            <a:br>
              <a:rPr lang="fr-FR" sz="8800" b="1" dirty="0">
                <a:solidFill>
                  <a:srgbClr val="FF0000"/>
                </a:solidFill>
                <a:latin typeface="Maiandra GD" pitchFamily="34" charset="0"/>
              </a:rPr>
            </a:br>
            <a:r>
              <a:rPr lang="fr-FR" sz="8800" b="1" dirty="0">
                <a:solidFill>
                  <a:srgbClr val="FF0000"/>
                </a:solidFill>
                <a:latin typeface="Maiandra GD" pitchFamily="34" charset="0"/>
              </a:rPr>
              <a:t>CM1</a:t>
            </a:r>
          </a:p>
        </p:txBody>
      </p:sp>
      <p:sp>
        <p:nvSpPr>
          <p:cNvPr id="5" name="Sous-titre 2"/>
          <p:cNvSpPr>
            <a:spLocks noGrp="1"/>
          </p:cNvSpPr>
          <p:nvPr>
            <p:ph type="subTitle" idx="1"/>
          </p:nvPr>
        </p:nvSpPr>
        <p:spPr>
          <a:xfrm>
            <a:off x="1071563" y="285750"/>
            <a:ext cx="6400800" cy="7143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/>
              <a:t>Mathématiques – </a:t>
            </a:r>
            <a:r>
              <a:rPr lang="fr-FR" i="1" dirty="0"/>
              <a:t>Calcul mental</a:t>
            </a:r>
            <a:endParaRPr lang="fr-FR" dirty="0"/>
          </a:p>
        </p:txBody>
      </p:sp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500063" y="4357688"/>
            <a:ext cx="807243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4800" dirty="0">
                <a:solidFill>
                  <a:srgbClr val="0070C0"/>
                </a:solidFill>
                <a:latin typeface="Maiandra GD" pitchFamily="34" charset="0"/>
                <a:sym typeface="Wingdings"/>
              </a:rPr>
              <a:t></a:t>
            </a:r>
            <a:r>
              <a:rPr lang="fr-FR" sz="4800" i="1" dirty="0">
                <a:solidFill>
                  <a:srgbClr val="0070C0"/>
                </a:solidFill>
                <a:latin typeface="Maiandra GD" pitchFamily="34" charset="0"/>
                <a:sym typeface="Wingdings" pitchFamily="2" charset="2"/>
              </a:rPr>
              <a:t> Évaluation n° 8 (parties 29 à 32)</a:t>
            </a:r>
            <a:endParaRPr lang="fr-FR" sz="4800" i="1" dirty="0">
              <a:solidFill>
                <a:srgbClr val="0070C0"/>
              </a:solidFill>
              <a:latin typeface="Maiandra GD" pitchFamily="34" charset="0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314" y="216345"/>
            <a:ext cx="740441" cy="68755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46899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 build="p"/>
      <p:bldP spid="5" grpId="1" build="p"/>
      <p:bldP spid="6" grpId="0"/>
      <p:bldP spid="6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6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0" y="2228672"/>
            <a:ext cx="8568444" cy="240065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25,7 ÷ 10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1FEA5A78-80C8-445B-A4A9-028308E4D65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639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98"/>
    </mc:Choice>
    <mc:Fallback xmlns="">
      <p:transition spd="slow" advTm="90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 animBg="1"/>
      <p:bldP spid="5" grpId="1" animBg="1"/>
      <p:bldP spid="6" grpId="0"/>
      <p:bldP spid="6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7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0" y="1074510"/>
            <a:ext cx="8562724" cy="470898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143 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÷ 100 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653CB62F-4775-4F6E-B9E9-8EE6815D585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639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47"/>
    </mc:Choice>
    <mc:Fallback xmlns="">
      <p:transition spd="slow" advTm="80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 animBg="1"/>
      <p:bldP spid="5" grpId="1" animBg="1"/>
      <p:bldP spid="6" grpId="0"/>
      <p:bldP spid="6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8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0" y="2228672"/>
            <a:ext cx="8568444" cy="240065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6,98 ÷ 10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6931D05F-6B38-415D-B8E2-D559F651745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639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221"/>
    </mc:Choice>
    <mc:Fallback xmlns="">
      <p:transition spd="slow" advTm="92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 animBg="1"/>
      <p:bldP spid="5" grpId="1" animBg="1"/>
      <p:bldP spid="6" grpId="0"/>
      <p:bldP spid="6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9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0" y="1074510"/>
            <a:ext cx="8568444" cy="470898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203,1 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÷ 100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3781BFE9-7F63-43AD-B394-A3D1C80D8A3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639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587">
        <p:fade/>
      </p:transition>
    </mc:Choice>
    <mc:Fallback xmlns="">
      <p:transition spd="med" advTm="858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 animBg="1"/>
      <p:bldP spid="5" grpId="1" animBg="1"/>
      <p:bldP spid="6" grpId="0"/>
      <p:bldP spid="6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0" y="2228672"/>
            <a:ext cx="8562385" cy="240065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6 ÷ 10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167B4D4C-85D7-4EF9-910D-D624224AAE4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639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71"/>
    </mc:Choice>
    <mc:Fallback xmlns="">
      <p:transition spd="slow" advTm="71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 animBg="1"/>
      <p:bldP spid="5" grpId="1" animBg="1"/>
      <p:bldP spid="6" grpId="0"/>
      <p:bldP spid="6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467544" y="692696"/>
            <a:ext cx="78509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0" i="1" dirty="0">
                <a:solidFill>
                  <a:srgbClr val="0070C0"/>
                </a:solidFill>
                <a:latin typeface="Maiandra GD" panose="020E0502030308020204" pitchFamily="34" charset="0"/>
              </a:rPr>
              <a:t>c)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550952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11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0" y="2228672"/>
            <a:ext cx="8568444" cy="240065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13,5 - 2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CD463955-2E53-48BA-AE18-91009A84741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639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805"/>
    </mc:Choice>
    <mc:Fallback xmlns="">
      <p:transition spd="slow" advTm="780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 animBg="1"/>
      <p:bldP spid="5" grpId="1" animBg="1"/>
      <p:bldP spid="6" grpId="0"/>
      <p:bldP spid="6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12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0" y="2228672"/>
            <a:ext cx="8568444" cy="240065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18,54 - 6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946B2D24-3CB4-449A-8DC6-DD9646EB521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639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878"/>
    </mc:Choice>
    <mc:Fallback xmlns="">
      <p:transition spd="slow" advTm="88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 animBg="1"/>
      <p:bldP spid="5" grpId="1" animBg="1"/>
      <p:bldP spid="6" grpId="0"/>
      <p:bldP spid="6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0" y="0"/>
            <a:ext cx="3059832" cy="7647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600" i="1" u="sng" dirty="0">
                <a:latin typeface="Maiandra GD" pitchFamily="34" charset="0"/>
              </a:rPr>
              <a:t>Opération 13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0" y="2228672"/>
            <a:ext cx="8568444" cy="240065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10,4 - 7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AD388B91-18DA-43FA-AD24-91807CEE0B0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926"/>
    </mc:Choice>
    <mc:Fallback xmlns="">
      <p:transition spd="slow" advTm="792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 animBg="1"/>
      <p:bldP spid="5" grpId="1" animBg="1"/>
      <p:bldP spid="6" grpId="0"/>
      <p:bldP spid="6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14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0" y="2228672"/>
            <a:ext cx="8568444" cy="240065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8,901 - 3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DD231FCD-C76E-4AD8-AB50-7F0452A80AC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639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865"/>
    </mc:Choice>
    <mc:Fallback xmlns="">
      <p:transition spd="slow" advTm="786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 animBg="1"/>
      <p:bldP spid="5" grpId="1" animBg="1"/>
      <p:bldP spid="6" grpId="0"/>
      <p:bldP spid="6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419872" y="1700808"/>
            <a:ext cx="2016224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3900" b="1" dirty="0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3347864" y="1746969"/>
            <a:ext cx="2016224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3900" b="1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3419872" y="1746969"/>
            <a:ext cx="2016224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3900" b="1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152400" y="2293129"/>
            <a:ext cx="874008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800" b="1" dirty="0">
                <a:solidFill>
                  <a:srgbClr val="FF0000"/>
                </a:solidFill>
              </a:rPr>
              <a:t>C’est parti 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554755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15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0" y="2228672"/>
            <a:ext cx="8568444" cy="240065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1,2 - 1</a:t>
            </a:r>
            <a:endParaRPr lang="fr-FR" sz="21600" b="1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AB97EFF0-FA9E-4060-B6B7-A45BE9DA35D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639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22"/>
    </mc:Choice>
    <mc:Fallback xmlns="">
      <p:transition spd="slow" advTm="712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 animBg="1"/>
      <p:bldP spid="5" grpId="1" animBg="1"/>
      <p:bldP spid="6" grpId="0"/>
      <p:bldP spid="6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467544" y="692696"/>
            <a:ext cx="78509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0" i="1" dirty="0">
                <a:solidFill>
                  <a:srgbClr val="0070C0"/>
                </a:solidFill>
                <a:latin typeface="Maiandra GD" panose="020E0502030308020204" pitchFamily="34" charset="0"/>
              </a:rPr>
              <a:t>d)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524347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16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0" y="2228672"/>
            <a:ext cx="8568444" cy="240065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2,56 x 10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9F53BCBC-8224-494F-8F71-7EBB3C87D64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639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471"/>
    </mc:Choice>
    <mc:Fallback xmlns="">
      <p:transition spd="slow" advTm="84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 animBg="1"/>
      <p:bldP spid="5" grpId="1" animBg="1"/>
      <p:bldP spid="6" grpId="0"/>
      <p:bldP spid="6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17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0" y="2228672"/>
            <a:ext cx="856844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56 ÷ 100</a:t>
            </a:r>
          </a:p>
        </p:txBody>
      </p:sp>
      <p:sp>
        <p:nvSpPr>
          <p:cNvPr id="6" name="Rectangle 5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EE1C7C99-0ED4-40DA-939E-03980F8C5E6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883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189">
        <p:fade/>
      </p:transition>
    </mc:Choice>
    <mc:Fallback xmlns="">
      <p:transition spd="med" advTm="818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2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6000"/>
                            </p:stCondLst>
                            <p:childTnLst>
                              <p:par>
                                <p:cTn id="2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/>
      <p:bldP spid="5" grpId="1"/>
      <p:bldP spid="6" grpId="0" animBg="1"/>
      <p:bldP spid="6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18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0" y="2228672"/>
            <a:ext cx="856844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41,7 ÷ 10</a:t>
            </a:r>
          </a:p>
        </p:txBody>
      </p:sp>
      <p:sp>
        <p:nvSpPr>
          <p:cNvPr id="6" name="Rectangle 5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FC1B7D05-45C4-43CA-A118-87F8C911B6F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883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645"/>
    </mc:Choice>
    <mc:Fallback xmlns="">
      <p:transition spd="slow" advTm="86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2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6000"/>
                            </p:stCondLst>
                            <p:childTnLst>
                              <p:par>
                                <p:cTn id="2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/>
      <p:bldP spid="5" grpId="1"/>
      <p:bldP spid="6" grpId="0" animBg="1"/>
      <p:bldP spid="6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19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0" y="1074510"/>
            <a:ext cx="856844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0,405 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x 100</a:t>
            </a:r>
          </a:p>
        </p:txBody>
      </p:sp>
      <p:sp>
        <p:nvSpPr>
          <p:cNvPr id="6" name="Rectangle 5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746EC937-C163-4E42-9BBE-8204397822C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883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765"/>
    </mc:Choice>
    <mc:Fallback xmlns="">
      <p:transition spd="slow" advTm="876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2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6000"/>
                            </p:stCondLst>
                            <p:childTnLst>
                              <p:par>
                                <p:cTn id="2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/>
      <p:bldP spid="5" grpId="1"/>
      <p:bldP spid="6" grpId="0" animBg="1"/>
      <p:bldP spid="6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20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0" y="2228672"/>
            <a:ext cx="856844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0,02 x 10</a:t>
            </a:r>
          </a:p>
        </p:txBody>
      </p:sp>
      <p:sp>
        <p:nvSpPr>
          <p:cNvPr id="6" name="Rectangle 5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50756D34-7DB9-48D9-8F47-F36A9C531DB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883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135"/>
    </mc:Choice>
    <mc:Fallback xmlns="">
      <p:transition spd="slow" advTm="813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2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6000"/>
                            </p:stCondLst>
                            <p:childTnLst>
                              <p:par>
                                <p:cTn id="2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/>
      <p:bldP spid="5" grpId="1"/>
      <p:bldP spid="6" grpId="0" animBg="1"/>
      <p:bldP spid="6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467544" y="692696"/>
            <a:ext cx="78509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0" i="1" dirty="0">
                <a:solidFill>
                  <a:srgbClr val="0070C0"/>
                </a:solidFill>
                <a:latin typeface="Maiandra GD" panose="020E0502030308020204" pitchFamily="34" charset="0"/>
              </a:rPr>
              <a:t>a)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933858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0" y="2228672"/>
            <a:ext cx="8568444" cy="240065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13 + 4,1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7AA9A9CC-4A3C-406D-A051-F6D9BCB82DB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339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469">
        <p:fade/>
      </p:transition>
    </mc:Choice>
    <mc:Fallback xmlns="">
      <p:transition spd="med" advTm="846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 animBg="1"/>
      <p:bldP spid="5" grpId="1" animBg="1"/>
      <p:bldP spid="6" grpId="0"/>
      <p:bldP spid="6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2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0" y="2228672"/>
            <a:ext cx="8568444" cy="240065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8 + 3,52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411E4134-5A89-4B38-8C14-C74871DA879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639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419"/>
    </mc:Choice>
    <mc:Fallback xmlns="">
      <p:transition spd="slow" advTm="84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 animBg="1"/>
      <p:bldP spid="5" grpId="1" animBg="1"/>
      <p:bldP spid="7" grpId="0"/>
      <p:bldP spid="7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3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0" y="1074510"/>
            <a:ext cx="8568444" cy="470898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6 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+ 4,203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8DA75419-F183-4DE1-9759-72322413228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639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349"/>
    </mc:Choice>
    <mc:Fallback xmlns="">
      <p:transition spd="slow" advTm="83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 animBg="1"/>
      <p:bldP spid="5" grpId="1" animBg="1"/>
      <p:bldP spid="7" grpId="0"/>
      <p:bldP spid="7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4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0" y="2228672"/>
            <a:ext cx="8568444" cy="240065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5 + 7,4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D87AEFB9-EE03-455B-B47D-3747C51FF28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639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425"/>
    </mc:Choice>
    <mc:Fallback xmlns="">
      <p:transition spd="slow" advTm="74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 animBg="1"/>
      <p:bldP spid="5" grpId="1" animBg="1"/>
      <p:bldP spid="7" grpId="0"/>
      <p:bldP spid="7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5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0" y="2228672"/>
            <a:ext cx="8568444" cy="240065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14 + 5,96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D905C8B6-D50B-42A8-B20D-7E760AC5CF4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639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9172">
        <p:fade/>
      </p:transition>
    </mc:Choice>
    <mc:Fallback xmlns="">
      <p:transition spd="med" advTm="917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 animBg="1"/>
      <p:bldP spid="5" grpId="1" animBg="1"/>
      <p:bldP spid="6" grpId="0"/>
      <p:bldP spid="6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467544" y="692696"/>
            <a:ext cx="78509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0" i="1" dirty="0">
                <a:solidFill>
                  <a:srgbClr val="0070C0"/>
                </a:solidFill>
                <a:latin typeface="Maiandra GD" panose="020E0502030308020204" pitchFamily="34" charset="0"/>
              </a:rPr>
              <a:t>b)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550952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2.6|4.3|3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1127</TotalTime>
  <Words>131</Words>
  <Application>Microsoft Office PowerPoint</Application>
  <PresentationFormat>Affichage à l'écran (4:3)</PresentationFormat>
  <Paragraphs>55</Paragraphs>
  <Slides>26</Slides>
  <Notes>0</Notes>
  <HiddenSlides>0</HiddenSlides>
  <MMClips>20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26</vt:i4>
      </vt:variant>
    </vt:vector>
  </HeadingPairs>
  <TitlesOfParts>
    <vt:vector size="30" baseType="lpstr">
      <vt:lpstr>Arial</vt:lpstr>
      <vt:lpstr>Calibri</vt:lpstr>
      <vt:lpstr>Maiandra GD</vt:lpstr>
      <vt:lpstr>Thème Office</vt:lpstr>
      <vt:lpstr>Calcul mental  CM1</vt:lpstr>
      <vt:lpstr>Présentation PowerPoint</vt:lpstr>
      <vt:lpstr>Présentation PowerPoint</vt:lpstr>
      <vt:lpstr>Opération 1</vt:lpstr>
      <vt:lpstr>Opération 2</vt:lpstr>
      <vt:lpstr>Opération 3</vt:lpstr>
      <vt:lpstr>Opération 4</vt:lpstr>
      <vt:lpstr>Opération 5</vt:lpstr>
      <vt:lpstr>Présentation PowerPoint</vt:lpstr>
      <vt:lpstr>Opération 6</vt:lpstr>
      <vt:lpstr>Opération 7</vt:lpstr>
      <vt:lpstr>Opération 8</vt:lpstr>
      <vt:lpstr>Opération 9</vt:lpstr>
      <vt:lpstr>Opération 10</vt:lpstr>
      <vt:lpstr>Présentation PowerPoint</vt:lpstr>
      <vt:lpstr>Opération 11</vt:lpstr>
      <vt:lpstr>Opération 12</vt:lpstr>
      <vt:lpstr>Présentation PowerPoint</vt:lpstr>
      <vt:lpstr>Opération 14</vt:lpstr>
      <vt:lpstr>Opération 15</vt:lpstr>
      <vt:lpstr>Présentation PowerPoint</vt:lpstr>
      <vt:lpstr>Opération 16</vt:lpstr>
      <vt:lpstr>Opération 17</vt:lpstr>
      <vt:lpstr>Opération 18</vt:lpstr>
      <vt:lpstr>Opération 19</vt:lpstr>
      <vt:lpstr>Opération 20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tables de multiplication 1</dc:title>
  <dc:creator>Maxime Paul</dc:creator>
  <cp:lastModifiedBy>Maxime Paul</cp:lastModifiedBy>
  <cp:revision>134</cp:revision>
  <dcterms:created xsi:type="dcterms:W3CDTF">2013-01-27T09:55:18Z</dcterms:created>
  <dcterms:modified xsi:type="dcterms:W3CDTF">2019-06-12T11:31:37Z</dcterms:modified>
</cp:coreProperties>
</file>