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CM1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5 (parties 17 à 20)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BFC013-6A71-4362-A7AD-D193B073F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5"/>
    </mc:Choice>
    <mc:Fallback>
      <p:transition spd="slow" advTm="5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72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8EB4D6-24CD-4CD3-BD87-1ED45814A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9"/>
    </mc:Choice>
    <mc:Fallback>
      <p:transition spd="slow" advTm="5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0C80C8-6729-488D-84D2-1ED54AD7F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9"/>
    </mc:Choice>
    <mc:Fallback>
      <p:transition spd="slow" advTm="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4614B0-F74C-4DD4-B12E-F1EF96E43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50">
        <p:fade/>
      </p:transition>
    </mc:Choice>
    <mc:Fallback>
      <p:transition spd="med" advTm="5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374582-2C1B-4432-A6D4-568BCDDAF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1"/>
    </mc:Choice>
    <mc:Fallback>
      <p:transition spd="slow" advTm="6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69108C-5F42-4022-9399-3D786BF8A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4"/>
    </mc:Choice>
    <mc:Fallback>
      <p:transition spd="slow" advTm="8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+ 6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74AD19-C001-4DE6-862B-C30EB0F76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2"/>
    </mc:Choice>
    <mc:Fallback>
      <p:transition spd="slow" advTm="7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765B3D-309B-483E-A6AC-DE30E9A42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3"/>
    </mc:Choice>
    <mc:Fallback>
      <p:transition spd="slow" advTm="6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CEAA11-B74C-4B95-BAF8-18B120B34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9"/>
    </mc:Choice>
    <mc:Fallback>
      <p:transition spd="slow" advTm="7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+ 9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16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9C7108-AD9A-42A5-BF8A-A51FC301D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9"/>
    </mc:Choice>
    <mc:Fallback>
      <p:transition spd="slow" advTm="7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x 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F17981-EB2F-405B-85AC-DAF37C1E9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8"/>
    </mc:Choice>
    <mc:Fallback>
      <p:transition spd="slow" advTm="6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30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2C8ACF-077A-4922-A703-FF09CB3EB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83">
        <p:fade/>
      </p:transition>
    </mc:Choice>
    <mc:Fallback>
      <p:transition spd="med" advTm="6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 x 20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E9DAEA-B72D-48E1-9088-65993AA78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8"/>
    </mc:Choice>
    <mc:Fallback>
      <p:transition spd="slow" advTm="6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x 30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FEE4FD-8980-4BA1-AC8C-B22675A2A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0"/>
    </mc:Choice>
    <mc:Fallback>
      <p:transition spd="slow" advTm="6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31 x 20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A437BD-E28E-4DDB-B579-510FDD1A4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3"/>
    </mc:Choice>
    <mc:Fallback>
      <p:transition spd="slow" advTm="6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220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5588A8-D1F3-4FC6-AB4D-ED31801D5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38">
        <p:fade/>
      </p:transition>
    </mc:Choice>
    <mc:Fallback>
      <p:transition spd="med" advTm="7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3 100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01CF97-9098-44D3-B779-012E67A14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6"/>
    </mc:Choice>
    <mc:Fallback>
      <p:transition spd="slow" advTm="7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1 800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5AF421-146D-463D-9072-F677C1D65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2"/>
    </mc:Choice>
    <mc:Fallback>
      <p:transition spd="slow" advTm="7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CCA4A8-097A-4F72-A629-EE209DEF1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0"/>
    </mc:Choice>
    <mc:Fallback>
      <p:transition spd="slow" advTm="8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7 560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C3BC92-B9BA-4D10-9A7D-5E3ACFCEE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4">
        <p:fade/>
      </p:transition>
    </mc:Choice>
    <mc:Fallback>
      <p:transition spd="med" advTm="9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143</Words>
  <Application>Microsoft Office PowerPoint</Application>
  <PresentationFormat>Affichage à l'écran (4:3)</PresentationFormat>
  <Paragraphs>59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Maiandra GD</vt:lpstr>
      <vt:lpstr>Thème Office</vt:lpstr>
      <vt:lpstr>Calcul mental  CM1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124</cp:revision>
  <dcterms:created xsi:type="dcterms:W3CDTF">2013-01-27T09:55:18Z</dcterms:created>
  <dcterms:modified xsi:type="dcterms:W3CDTF">2019-02-03T11:46:08Z</dcterms:modified>
</cp:coreProperties>
</file>