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91" r:id="rId6"/>
    <p:sldId id="292" r:id="rId7"/>
    <p:sldId id="293" r:id="rId8"/>
    <p:sldId id="294" r:id="rId9"/>
    <p:sldId id="310" r:id="rId10"/>
    <p:sldId id="295" r:id="rId11"/>
    <p:sldId id="296" r:id="rId12"/>
    <p:sldId id="297" r:id="rId13"/>
    <p:sldId id="298" r:id="rId14"/>
    <p:sldId id="299" r:id="rId15"/>
    <p:sldId id="311" r:id="rId16"/>
    <p:sldId id="300" r:id="rId17"/>
    <p:sldId id="301" r:id="rId18"/>
    <p:sldId id="302" r:id="rId19"/>
    <p:sldId id="303" r:id="rId20"/>
    <p:sldId id="304" r:id="rId21"/>
    <p:sldId id="342" r:id="rId22"/>
    <p:sldId id="305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Calcul mental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CM1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 n° 1 (parties 1 à 4)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+ 8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536297-EA16-437B-94A5-D4C97F662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3"/>
    </mc:Choice>
    <mc:Fallback>
      <p:transition spd="slow" advTm="7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72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8EDE29-B269-406C-A54A-2A6F4F05F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3"/>
    </mc:Choice>
    <mc:Fallback>
      <p:transition spd="slow" advTm="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91342C-DC8A-4F6C-A8D4-40D7D7585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8"/>
    </mc:Choice>
    <mc:Fallback>
      <p:transition spd="slow" advTm="7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E24D1E-4800-485F-87B2-8AED9CB95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86">
        <p:fade/>
      </p:transition>
    </mc:Choice>
    <mc:Fallback>
      <p:transition spd="med" advTm="7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38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2279AD-0E73-44BE-ABC3-65F5A3238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9"/>
    </mc:Choice>
    <mc:Fallback>
      <p:transition spd="slow" advTm="8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821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DA9A39-6FD9-4B54-AB99-51C28253C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2"/>
    </mc:Choice>
    <mc:Fallback>
      <p:transition spd="slow" advTm="8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 x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E2989E-2234-4DA2-9BD0-EF818A2EA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8"/>
    </mc:Choice>
    <mc:Fallback>
      <p:transition spd="slow" advTm="8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148 x 100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A1BE19-95F1-4A7C-AA12-2F1AF1641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3"/>
    </mc:Choice>
    <mc:Fallback>
      <p:transition spd="slow" advTm="8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1 050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145374-CA63-492D-938F-EE7E2465E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7"/>
    </mc:Choice>
    <mc:Fallback>
      <p:transition spd="slow" advTm="8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rgbClr val="FF0000"/>
                </a:solidFill>
              </a:rPr>
              <a:t>C’est parti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720 x 10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BE1547-E7E2-4BF0-AC83-5DBC0D445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0"/>
    </mc:Choice>
    <mc:Fallback>
      <p:transition spd="slow" advTm="8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3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64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916D1C-9200-4740-8968-B136944DF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7"/>
    </mc:Choice>
    <mc:Fallback>
      <p:transition spd="slow" advTm="9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327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330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7EB229-5038-4F61-8D9E-52174BFD7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821">
        <p:fade/>
      </p:transition>
    </mc:Choice>
    <mc:Fallback>
      <p:transition spd="med" advTm="9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891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900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227EA8-C093-4201-83B0-BF50C6E6C7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0"/>
    </mc:Choice>
    <mc:Fallback>
      <p:transition spd="slow" advTm="9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158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160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619A25-D667-4DD5-816D-641D91392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9"/>
    </mc:Choice>
    <mc:Fallback>
      <p:transition spd="slow" advTm="8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416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420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A032CA-F2CF-4A68-BC41-E4894815D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9"/>
    </mc:Choice>
    <mc:Fallback>
      <p:transition spd="slow" advTm="8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407D7F-4B18-424D-BB38-A6B42DCA3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88">
        <p:fade/>
      </p:transition>
    </mc:Choice>
    <mc:Fallback>
      <p:transition spd="med" advTm="74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6666FD-5BA9-4ACF-A07F-25ED01F09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3"/>
    </mc:Choice>
    <mc:Fallback>
      <p:transition spd="slow" advTm="7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54FD97-14EA-49F5-9217-4F23C9E74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9"/>
    </mc:Choice>
    <mc:Fallback>
      <p:transition spd="slow" advTm="7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4F96B1-0C0A-4E35-A532-3FD9D33E6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3"/>
    </mc:Choice>
    <mc:Fallback>
      <p:transition spd="slow" advTm="7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AD1224-F423-4B88-BCE2-379D0FC43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35">
        <p:fade/>
      </p:transition>
    </mc:Choice>
    <mc:Fallback>
      <p:transition spd="med" advTm="76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142</Words>
  <Application>Microsoft Office PowerPoint</Application>
  <PresentationFormat>Affichage à l'écran (4:3)</PresentationFormat>
  <Paragraphs>56</Paragraphs>
  <Slides>26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Maiandra GD</vt:lpstr>
      <vt:lpstr>Wingdings</vt:lpstr>
      <vt:lpstr>Thème Office</vt:lpstr>
      <vt:lpstr>Calcul mental  CM1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Présentation PowerPoint</vt:lpstr>
      <vt:lpstr>Opération 6</vt:lpstr>
      <vt:lpstr>Opération 7</vt:lpstr>
      <vt:lpstr>Opération 8</vt:lpstr>
      <vt:lpstr>Opération 9</vt:lpstr>
      <vt:lpstr>Opération 10</vt:lpstr>
      <vt:lpstr>Présentation PowerPoint</vt:lpstr>
      <vt:lpstr>Opération 11</vt:lpstr>
      <vt:lpstr>Opération 12</vt:lpstr>
      <vt:lpstr>Présentation PowerPoint</vt:lpstr>
      <vt:lpstr>Opération 14</vt:lpstr>
      <vt:lpstr>Opération 15</vt:lpstr>
      <vt:lpstr>Présentation PowerPoint</vt:lpstr>
      <vt:lpstr>Opération 16</vt:lpstr>
      <vt:lpstr>Opération 17</vt:lpstr>
      <vt:lpstr>Opération 18</vt:lpstr>
      <vt:lpstr>Opération 19</vt:lpstr>
      <vt:lpstr>Opération 20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107</cp:revision>
  <dcterms:created xsi:type="dcterms:W3CDTF">2013-01-27T09:55:18Z</dcterms:created>
  <dcterms:modified xsi:type="dcterms:W3CDTF">2018-08-21T07:08:10Z</dcterms:modified>
</cp:coreProperties>
</file>