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Diviser un décimal par 10, 100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25BB6C0-08D7-4E6D-9552-A45BD09B5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9"/>
    </mc:Choice>
    <mc:Fallback>
      <p:transition spd="slow" advTm="7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1 748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5808D83-3555-4AC5-AA10-BC59A66C76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40"/>
    </mc:Choice>
    <mc:Fallback>
      <p:transition spd="slow" advTm="8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F39FE11-5611-4CC0-BB74-1254E69E75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67"/>
    </mc:Choice>
    <mc:Fallback>
      <p:transition spd="slow" advTm="8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854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63ED2F2-E42D-420A-A6A4-BB74D4FF4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47"/>
    </mc:Choice>
    <mc:Fallback>
      <p:transition spd="slow" advTm="8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203,1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451FC7-BD9F-4AF5-BECC-DC0E4BBFE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8"/>
    </mc:Choice>
    <mc:Fallback>
      <p:transition spd="slow" advTm="8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0,15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5E7B7D-1819-4DEC-A135-42A43FE4D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6"/>
    </mc:Choice>
    <mc:Fallback>
      <p:transition spd="slow" advTm="8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789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8F8AE0C-40D4-4243-B223-3D0C6B7F3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0"/>
    </mc:Choice>
    <mc:Fallback>
      <p:transition spd="slow" advTm="8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0677C8A-B1ED-4C58-AAFA-A2223DA71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8"/>
    </mc:Choice>
    <mc:Fallback>
      <p:transition spd="slow" advTm="8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FCBC3DB-EA64-4D14-88BA-7EA5DC86BB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2"/>
    </mc:Choice>
    <mc:Fallback>
      <p:transition spd="slow" advTm="7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4,55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44A7AF-B6A0-490E-B45F-E4EDB4DF71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2"/>
    </mc:Choice>
    <mc:Fallback>
      <p:transition spd="slow" advTm="8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58F02B0-E80A-41A4-87F2-4E691BEB1D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2"/>
    </mc:Choice>
    <mc:Fallback>
      <p:transition spd="slow" advTm="7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Pour son déménagement, Yasmine a rangé 32 kg de livres dans 10 cartons.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 est le poids de chaque carton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4C0811F-5A54-419E-9655-C6EF617A64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81"/>
    </mc:Choice>
    <mc:Fallback>
      <p:transition spd="slow" advTm="15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4400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8,79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6,95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17,48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20,31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0,0015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78,9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0,78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0,0455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3,2 kg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8D314A-8E43-4053-B145-F7E1BE52E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6"/>
    </mc:Choice>
    <mc:Fallback>
      <p:transition spd="slow" advTm="7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57CF8C7-BC4E-4505-94D7-21224EAF0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4"/>
    </mc:Choice>
    <mc:Fallback>
      <p:transition spd="slow" advTm="7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6699A7-6741-406E-BEB2-25EE383004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0"/>
    </mc:Choice>
    <mc:Fallback>
      <p:transition spd="slow" advTm="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87,9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1781F35-0955-4643-95E5-FE59FFE2B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3"/>
    </mc:Choice>
    <mc:Fallback>
      <p:transition spd="slow" advTm="8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695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529E52-EC46-49D0-9B43-281FE708B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9"/>
    </mc:Choice>
    <mc:Fallback>
      <p:transition spd="slow" advTm="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42,8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A50F79F-E34B-4ADD-9D13-9D64CB4A8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8"/>
    </mc:Choice>
    <mc:Fallback>
      <p:transition spd="slow" advTm="8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F1382A-AB4F-49E1-8BAC-4A47173E9D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45"/>
    </mc:Choice>
    <mc:Fallback>
      <p:transition spd="slow" advTm="7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153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Diviser un décimal par 10, 100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157</cp:revision>
  <dcterms:created xsi:type="dcterms:W3CDTF">2013-01-27T09:55:18Z</dcterms:created>
  <dcterms:modified xsi:type="dcterms:W3CDTF">2019-05-22T14:15:50Z</dcterms:modified>
</cp:coreProperties>
</file>