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Diviser par 10, 100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4"/>
    </mc:Choice>
    <mc:Fallback xmlns="">
      <p:transition spd="slow" advTm="9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7"/>
    </mc:Choice>
    <mc:Fallback xmlns="">
      <p:transition spd="slow" advTm="10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2 300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3"/>
    </mc:Choice>
    <mc:Fallback xmlns="">
      <p:transition spd="slow" advTm="10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4"/>
    </mc:Choice>
    <mc:Fallback xmlns="">
      <p:transition spd="slow" advTm="9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0"/>
    </mc:Choice>
    <mc:Fallback xmlns="">
      <p:transition spd="slow" advTm="9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9 040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6"/>
    </mc:Choice>
    <mc:Fallback xmlns="">
      <p:transition spd="slow" advTm="10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6"/>
    </mc:Choice>
    <mc:Fallback xmlns="">
      <p:transition spd="slow" advTm="10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9"/>
    </mc:Choice>
    <mc:Fallback xmlns="">
      <p:transition spd="slow" advTm="11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90 000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8"/>
    </mc:Choice>
    <mc:Fallback xmlns="">
      <p:transition spd="slow" advTm="11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6"/>
    </mc:Choice>
    <mc:Fallback xmlns="">
      <p:transition spd="slow" advTm="9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170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2"/>
    </mc:Choice>
    <mc:Fallback xmlns="">
      <p:transition spd="slow" advTm="12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Camélia a acheté 50 bonbons, qu’elle partage en 10 paquets.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Camélia met-elle de bonbons dans chaque paquet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52"/>
    </mc:Choice>
    <mc:Fallback xmlns="">
      <p:transition spd="slow" advTm="16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168135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 bonbons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6"/>
    </mc:Choice>
    <mc:Fallback xmlns="">
      <p:transition spd="slow" advTm="10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38 000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8"/>
    </mc:Choice>
    <mc:Fallback xmlns="">
      <p:transition spd="slow" advTm="11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920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8"/>
    </mc:Choice>
    <mc:Fallback xmlns="">
      <p:transition spd="slow" advTm="10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13 100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2"/>
    </mc:Choice>
    <mc:Fallback xmlns="">
      <p:transition spd="slow" advTm="10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8 700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5"/>
    </mc:Choice>
    <mc:Fallback xmlns="">
      <p:transition spd="slow" advTm="11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0"/>
    </mc:Choice>
    <mc:Fallback xmlns="">
      <p:transition spd="slow" advTm="11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8 350 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1"/>
    </mc:Choice>
    <mc:Fallback xmlns="">
      <p:transition spd="slow" advTm="12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161</Words>
  <Application>Microsoft Office PowerPoint</Application>
  <PresentationFormat>Affichage à l'écran (4:3)</PresentationFormat>
  <Paragraphs>79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Diviser par 10, 100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146</cp:revision>
  <dcterms:created xsi:type="dcterms:W3CDTF">2013-01-27T09:55:18Z</dcterms:created>
  <dcterms:modified xsi:type="dcterms:W3CDTF">2018-06-30T09:17:57Z</dcterms:modified>
</cp:coreProperties>
</file>