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3"/>
    </mc:Choice>
    <mc:Fallback xmlns="">
      <p:transition spd="slow" advTm="10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9"/>
    </mc:Choice>
    <mc:Fallback xmlns="">
      <p:transition spd="slow" advTm="10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7"/>
    </mc:Choice>
    <mc:Fallback xmlns="">
      <p:transition spd="slow" advTm="9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2"/>
    </mc:Choice>
    <mc:Fallback xmlns="">
      <p:transition spd="slow" advTm="9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0"/>
    </mc:Choice>
    <mc:Fallback xmlns="">
      <p:transition spd="slow" advTm="10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9"/>
    </mc:Choice>
    <mc:Fallback xmlns="">
      <p:transition spd="slow" advTm="9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1"/>
    </mc:Choice>
    <mc:Fallback xmlns="">
      <p:transition spd="slow" advTm="10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1"/>
    </mc:Choice>
    <mc:Fallback xmlns="">
      <p:transition spd="slow" advTm="10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7"/>
    </mc:Choice>
    <mc:Fallback xmlns="">
      <p:transition spd="slow" advTm="9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2"/>
    </mc:Choice>
    <mc:Fallback xmlns="">
      <p:transition spd="slow" advTm="9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9"/>
    </mc:Choice>
    <mc:Fallback xmlns="">
      <p:transition spd="slow" advTm="9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700" dirty="0">
                <a:solidFill>
                  <a:srgbClr val="0070C0"/>
                </a:solidFill>
                <a:latin typeface="Maiandra GD" panose="020E0502030308020204" pitchFamily="34" charset="0"/>
              </a:rPr>
              <a:t>Au club, Lisa a compté qu’il y a 7 poneys. Chaque poney dispose de 4 pattes.</a:t>
            </a:r>
          </a:p>
          <a:p>
            <a:r>
              <a:rPr lang="fr-FR" sz="57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 a-t-il de pattes de poney au club de Lisa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5"/>
    </mc:Choice>
    <mc:Fallback xmlns="">
      <p:transition spd="slow" advTm="19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9"/>
    </mc:Choice>
    <mc:Fallback xmlns="">
      <p:transition spd="slow" advTm="9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6"/>
    </mc:Choice>
    <mc:Fallback xmlns="">
      <p:transition spd="slow" advTm="8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3"/>
    </mc:Choice>
    <mc:Fallback xmlns="">
      <p:transition spd="slow" advTm="8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6"/>
    </mc:Choice>
    <mc:Fallback xmlns="">
      <p:transition spd="slow" advTm="8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9"/>
    </mc:Choice>
    <mc:Fallback xmlns="">
      <p:transition spd="slow" advTm="8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3"/>
    </mc:Choice>
    <mc:Fallback xmlns="">
      <p:transition spd="slow" advTm="10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5"/>
    </mc:Choice>
    <mc:Fallback xmlns="">
      <p:transition spd="slow" advTm="9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141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151</cp:revision>
  <dcterms:created xsi:type="dcterms:W3CDTF">2013-01-27T09:55:18Z</dcterms:created>
  <dcterms:modified xsi:type="dcterms:W3CDTF">2018-06-30T11:02:16Z</dcterms:modified>
</cp:coreProperties>
</file>