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1"/>
    </mc:Choice>
    <mc:Fallback xmlns="">
      <p:transition spd="slow" advTm="9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0"/>
    </mc:Choice>
    <mc:Fallback xmlns="">
      <p:transition spd="slow" advTm="9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8"/>
    </mc:Choice>
    <mc:Fallback xmlns="">
      <p:transition spd="slow" advTm="8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4"/>
    </mc:Choice>
    <mc:Fallback xmlns="">
      <p:transition spd="slow" advTm="9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8"/>
    </mc:Choice>
    <mc:Fallback xmlns="">
      <p:transition spd="slow" advTm="9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7"/>
    </mc:Choice>
    <mc:Fallback xmlns="">
      <p:transition spd="slow" advTm="8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3"/>
    </mc:Choice>
    <mc:Fallback xmlns="">
      <p:transition spd="slow" advTm="8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9"/>
    </mc:Choice>
    <mc:Fallback xmlns="">
      <p:transition spd="slow" advTm="9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2"/>
    </mc:Choice>
    <mc:Fallback xmlns="">
      <p:transition spd="slow" advTm="9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1"/>
    </mc:Choice>
    <mc:Fallback xmlns="">
      <p:transition spd="slow" advTm="9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7"/>
    </mc:Choice>
    <mc:Fallback xmlns="">
      <p:transition spd="slow" advTm="9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Pour cette année, Célia a acheté 3 boîtes de 8 crayons de couleurs.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Célia a-t-elle de crayons de couleurs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60"/>
    </mc:Choice>
    <mc:Fallback xmlns="">
      <p:transition spd="slow" advTm="18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6721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 crayons de couleurs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7"/>
    </mc:Choice>
    <mc:Fallback xmlns="">
      <p:transition spd="slow" advTm="7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6"/>
    </mc:Choice>
    <mc:Fallback xmlns="">
      <p:transition spd="slow" advTm="9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8"/>
    </mc:Choice>
    <mc:Fallback xmlns="">
      <p:transition spd="slow" advTm="9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5"/>
    </mc:Choice>
    <mc:Fallback xmlns="">
      <p:transition spd="slow" advTm="9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8"/>
    </mc:Choice>
    <mc:Fallback xmlns="">
      <p:transition spd="slow" advTm="7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1"/>
    </mc:Choice>
    <mc:Fallback xmlns="">
      <p:transition spd="slow" advTm="9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157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2020-04-06T08:14:10Z</dcterms:modified>
</cp:coreProperties>
</file>