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8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8"/>
    </mc:Choice>
    <mc:Fallback xmlns="">
      <p:transition spd="slow" advTm="8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2"/>
    </mc:Choice>
    <mc:Fallback xmlns="">
      <p:transition spd="slow" advTm="8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9"/>
    </mc:Choice>
    <mc:Fallback xmlns="">
      <p:transition spd="slow" advTm="8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9"/>
    </mc:Choice>
    <mc:Fallback xmlns="">
      <p:transition spd="slow" advTm="8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0"/>
    </mc:Choice>
    <mc:Fallback xmlns="">
      <p:transition spd="slow" advTm="8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2"/>
    </mc:Choice>
    <mc:Fallback xmlns="">
      <p:transition spd="slow" advTm="8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7"/>
    </mc:Choice>
    <mc:Fallback xmlns="">
      <p:transition spd="slow" advTm="8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5"/>
    </mc:Choice>
    <mc:Fallback xmlns="">
      <p:transition spd="slow" advTm="8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"/>
    </mc:Choice>
    <mc:Fallback xmlns="">
      <p:transition spd="slow" advTm="8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4"/>
    </mc:Choice>
    <mc:Fallback xmlns="">
      <p:transition spd="slow" advTm="8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En calcul, Lisa a réussi 8 séries d’opérations. Chaque série comporte 3 opérations.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Lisa a-t-elle réussi d’opérations en tout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9"/>
    </mc:Choice>
    <mc:Fallback xmlns="">
      <p:transition spd="slow" advTm="20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31930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7"/>
    </mc:Choice>
    <mc:Fallback xmlns="">
      <p:transition spd="slow" advTm="8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4"/>
    </mc:Choice>
    <mc:Fallback xmlns="">
      <p:transition spd="slow" advTm="8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7"/>
    </mc:Choice>
    <mc:Fallback xmlns="">
      <p:transition spd="slow" advTm="8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1"/>
    </mc:Choice>
    <mc:Fallback xmlns="">
      <p:transition spd="slow" advTm="8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4"/>
    </mc:Choice>
    <mc:Fallback xmlns="">
      <p:transition spd="slow" advTm="8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0"/>
    </mc:Choice>
    <mc:Fallback xmlns="">
      <p:transition spd="slow" advTm="10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8"/>
    </mc:Choice>
    <mc:Fallback xmlns="">
      <p:transition spd="slow" advTm="8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134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8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2018-06-30T10:56:26Z</dcterms:modified>
</cp:coreProperties>
</file>