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8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"/>
    </mc:Choice>
    <mc:Fallback xmlns="">
      <p:transition spd="slow" advTm="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5"/>
    </mc:Choice>
    <mc:Fallback xmlns="">
      <p:transition spd="slow" advTm="8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2"/>
    </mc:Choice>
    <mc:Fallback xmlns="">
      <p:transition spd="slow" advTm="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3"/>
    </mc:Choice>
    <mc:Fallback xmlns="">
      <p:transition spd="slow" advTm="8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7"/>
    </mc:Choice>
    <mc:Fallback xmlns="">
      <p:transition spd="slow" advTm="8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1"/>
    </mc:Choice>
    <mc:Fallback xmlns="">
      <p:transition spd="slow" advTm="9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3"/>
    </mc:Choice>
    <mc:Fallback xmlns="">
      <p:transition spd="slow" advTm="9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4"/>
    </mc:Choice>
    <mc:Fallback xmlns="">
      <p:transition spd="slow" advTm="8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/>
    </mc:Choice>
    <mc:Fallback xmlns="">
      <p:transition spd="slow" advTm="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Chez lui, Théo a 8 paires de chaussures.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Théo a-t-il de chaussures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1"/>
    </mc:Choice>
    <mc:Fallback xmlns="">
      <p:transition spd="slow" advTm="15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4256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 chaussures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6"/>
    </mc:Choice>
    <mc:Fallback xmlns="">
      <p:transition spd="slow" advTm="8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0"/>
    </mc:Choice>
    <mc:Fallback xmlns="">
      <p:transition spd="slow" advTm="7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6"/>
    </mc:Choice>
    <mc:Fallback xmlns="">
      <p:transition spd="slow" advTm="8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3"/>
    </mc:Choice>
    <mc:Fallback xmlns="">
      <p:transition spd="slow" advTm="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4"/>
    </mc:Choice>
    <mc:Fallback xmlns="">
      <p:transition spd="slow" advTm="8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4"/>
    </mc:Choice>
    <mc:Fallback xmlns="">
      <p:transition spd="slow" advTm="8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1"/>
    </mc:Choice>
    <mc:Fallback xmlns="">
      <p:transition spd="slow" advTm="8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149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8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2018-06-30T10:56:18Z</dcterms:modified>
</cp:coreProperties>
</file>