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65" r:id="rId21"/>
    <p:sldId id="267" r:id="rId2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1" autoAdjust="0"/>
    <p:restoredTop sz="94660"/>
  </p:normalViewPr>
  <p:slideViewPr>
    <p:cSldViewPr>
      <p:cViewPr varScale="1">
        <p:scale>
          <a:sx n="108" d="100"/>
          <a:sy n="108" d="100"/>
        </p:scale>
        <p:origin x="1710" y="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3659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6627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9914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4157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6374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6790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2028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5703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5316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0927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6032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9326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ctrTitle"/>
          </p:nvPr>
        </p:nvSpPr>
        <p:spPr>
          <a:xfrm>
            <a:off x="215516" y="1772817"/>
            <a:ext cx="8712968" cy="2232248"/>
          </a:xfrm>
        </p:spPr>
        <p:txBody>
          <a:bodyPr>
            <a:noAutofit/>
          </a:bodyPr>
          <a:lstStyle/>
          <a:p>
            <a:pPr eaLnBrk="1" hangingPunct="1"/>
            <a:r>
              <a:rPr lang="fr-FR" sz="6600" b="1" dirty="0">
                <a:solidFill>
                  <a:srgbClr val="FF0000"/>
                </a:solidFill>
                <a:latin typeface="Maiandra GD" pitchFamily="34" charset="0"/>
              </a:rPr>
              <a:t>Connaître les tables de multiplication de 0 à 8</a:t>
            </a:r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535782" y="285750"/>
            <a:ext cx="6700514" cy="7143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/>
              <a:t>Mathématiques – </a:t>
            </a:r>
            <a:r>
              <a:rPr lang="fr-FR" i="1" dirty="0"/>
              <a:t>Calcul </a:t>
            </a:r>
            <a:r>
              <a:rPr lang="fr-FR" i="1"/>
              <a:t>mental CM1</a:t>
            </a:r>
            <a:endParaRPr lang="fr-FR" dirty="0"/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535782" y="4357688"/>
            <a:ext cx="80724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4800" dirty="0">
                <a:solidFill>
                  <a:srgbClr val="0070C0"/>
                </a:solidFill>
                <a:latin typeface="Maiandra GD" pitchFamily="34" charset="0"/>
                <a:sym typeface="Wingdings"/>
              </a:rPr>
              <a:t></a:t>
            </a:r>
            <a:r>
              <a:rPr lang="fr-FR" sz="4800" i="1" dirty="0">
                <a:solidFill>
                  <a:srgbClr val="0070C0"/>
                </a:solidFill>
                <a:latin typeface="Maiandra GD" pitchFamily="34" charset="0"/>
                <a:sym typeface="Wingdings" pitchFamily="2" charset="2"/>
              </a:rPr>
              <a:t> Entraînement n° 1</a:t>
            </a:r>
            <a:endParaRPr lang="fr-FR" sz="4800" i="1" dirty="0">
              <a:solidFill>
                <a:srgbClr val="0070C0"/>
              </a:solidFill>
              <a:latin typeface="Maiandra GD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314" y="216345"/>
            <a:ext cx="740441" cy="6875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689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9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4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8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build="p"/>
      <p:bldP spid="5" grpId="1" build="p"/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9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0 x 9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66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08"/>
    </mc:Choice>
    <mc:Fallback xmlns="">
      <p:transition spd="slow" advTm="86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10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4 x 10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471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06"/>
    </mc:Choice>
    <mc:Fallback xmlns="">
      <p:transition spd="slow" advTm="84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11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 x 6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142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61"/>
    </mc:Choice>
    <mc:Fallback xmlns="">
      <p:transition spd="slow" advTm="85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12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8 x 9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867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35"/>
    </mc:Choice>
    <mc:Fallback xmlns="">
      <p:transition spd="slow" advTm="82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13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4 x 1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762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50"/>
    </mc:Choice>
    <mc:Fallback xmlns="">
      <p:transition spd="slow" advTm="84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14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7 x 10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547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31"/>
    </mc:Choice>
    <mc:Fallback xmlns="">
      <p:transition spd="slow" advTm="86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15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8 x 8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240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96"/>
    </mc:Choice>
    <mc:Fallback xmlns="">
      <p:transition spd="slow" advTm="82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16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5 x 2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460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52"/>
    </mc:Choice>
    <mc:Fallback xmlns="">
      <p:transition spd="slow" advTm="85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17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7 x 3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399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80"/>
    </mc:Choice>
    <mc:Fallback xmlns="">
      <p:transition spd="slow" advTm="86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18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6 x 1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188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28"/>
    </mc:Choice>
    <mc:Fallback xmlns="">
      <p:transition spd="slow" advTm="81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8 x 2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339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82"/>
    </mc:Choice>
    <mc:Fallback xmlns="">
      <p:transition spd="slow" advTm="81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Problème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836" y="620688"/>
            <a:ext cx="856760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>
                <a:solidFill>
                  <a:srgbClr val="0070C0"/>
                </a:solidFill>
                <a:latin typeface="Maiandra GD" panose="020E0502030308020204" pitchFamily="34" charset="0"/>
              </a:rPr>
              <a:t>Cyrine a acheté 3 paquets de barrettes. Chaque paquet contient 6 barrettes.</a:t>
            </a:r>
          </a:p>
          <a:p>
            <a:r>
              <a:rPr lang="fr-FR" sz="5400" i="1" dirty="0">
                <a:solidFill>
                  <a:srgbClr val="0070C0"/>
                </a:solidFill>
                <a:latin typeface="Maiandra GD" panose="020E0502030308020204" pitchFamily="34" charset="0"/>
              </a:rPr>
              <a:t>Combien Cyrine a-t-elle acheté de barrettes en tout ?</a:t>
            </a: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202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452"/>
    </mc:Choice>
    <mc:Fallback xmlns="">
      <p:transition spd="slow" advTm="174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5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3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85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843808" y="0"/>
            <a:ext cx="3203848" cy="112474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b="1" i="1" u="sng" dirty="0">
                <a:solidFill>
                  <a:srgbClr val="00B050"/>
                </a:solidFill>
                <a:latin typeface="Maiandra GD" pitchFamily="34" charset="0"/>
              </a:rPr>
              <a:t>Correction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504" y="1124744"/>
            <a:ext cx="8928992" cy="5192747"/>
          </a:xfrm>
          <a:prstGeom prst="rect">
            <a:avLst/>
          </a:prstGeom>
        </p:spPr>
      </p:pic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5207251"/>
              </p:ext>
            </p:extLst>
          </p:nvPr>
        </p:nvGraphicFramePr>
        <p:xfrm>
          <a:off x="251520" y="1196752"/>
          <a:ext cx="8640960" cy="504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val="323568844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1610352168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3792761255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650189784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502781875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4179425978"/>
                    </a:ext>
                  </a:extLst>
                </a:gridCol>
              </a:tblGrid>
              <a:tr h="1260140"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21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25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32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40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3666752"/>
                  </a:ext>
                </a:extLst>
              </a:tr>
              <a:tr h="1260140"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40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40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72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4407394"/>
                  </a:ext>
                </a:extLst>
              </a:tr>
              <a:tr h="1260140"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70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64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21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1734626"/>
                  </a:ext>
                </a:extLst>
              </a:tr>
              <a:tr h="1260140">
                <a:tc gridSpan="6">
                  <a:txBody>
                    <a:bodyPr/>
                    <a:lstStyle/>
                    <a:p>
                      <a:pPr algn="ctr"/>
                      <a:r>
                        <a:rPr lang="fr-FR" sz="4800" b="1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18 barrettes</a:t>
                      </a:r>
                      <a:endParaRPr lang="fr-FR" sz="4800" b="1" dirty="0">
                        <a:solidFill>
                          <a:srgbClr val="00B050"/>
                        </a:solidFill>
                        <a:latin typeface="Maiandra GD" panose="020E0502030308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28152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0011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5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2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3 x 7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75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70"/>
    </mc:Choice>
    <mc:Fallback xmlns="">
      <p:transition spd="slow" advTm="81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3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5 x 5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925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19"/>
    </mc:Choice>
    <mc:Fallback xmlns="">
      <p:transition spd="slow" advTm="84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4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8 x 4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694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85"/>
    </mc:Choice>
    <mc:Fallback xmlns="">
      <p:transition spd="slow" advTm="81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5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5 x 8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869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69"/>
    </mc:Choice>
    <mc:Fallback xmlns="">
      <p:transition spd="slow" advTm="83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6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3 x 3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695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60"/>
    </mc:Choice>
    <mc:Fallback xmlns="">
      <p:transition spd="slow" advTm="83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7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 x 8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400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97"/>
    </mc:Choice>
    <mc:Fallback xmlns="">
      <p:transition spd="slow" advTm="83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8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8 x 5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258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05"/>
    </mc:Choice>
    <mc:Fallback xmlns="">
      <p:transition spd="slow" advTm="84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3.3|5.1|4.1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948</TotalTime>
  <Words>154</Words>
  <Application>Microsoft Office PowerPoint</Application>
  <PresentationFormat>Affichage à l'écran (4:3)</PresentationFormat>
  <Paragraphs>62</Paragraphs>
  <Slides>21</Slides>
  <Notes>0</Notes>
  <HiddenSlides>0</HiddenSlides>
  <MMClips>19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6" baseType="lpstr">
      <vt:lpstr>Arial</vt:lpstr>
      <vt:lpstr>Calibri</vt:lpstr>
      <vt:lpstr>Maiandra GD</vt:lpstr>
      <vt:lpstr>Wingdings</vt:lpstr>
      <vt:lpstr>Thème Office</vt:lpstr>
      <vt:lpstr>Connaître les tables de multiplication de 0 à 8</vt:lpstr>
      <vt:lpstr>Opération 1</vt:lpstr>
      <vt:lpstr>Opération 2</vt:lpstr>
      <vt:lpstr>Opération 3</vt:lpstr>
      <vt:lpstr>Opération 4</vt:lpstr>
      <vt:lpstr>Opération 5</vt:lpstr>
      <vt:lpstr>Opération 6</vt:lpstr>
      <vt:lpstr>Opération 7</vt:lpstr>
      <vt:lpstr>Opération 8</vt:lpstr>
      <vt:lpstr>Opération 9</vt:lpstr>
      <vt:lpstr>Opération 10</vt:lpstr>
      <vt:lpstr>Opération 11</vt:lpstr>
      <vt:lpstr>Opération 12</vt:lpstr>
      <vt:lpstr>Opération 13</vt:lpstr>
      <vt:lpstr>Opération 14</vt:lpstr>
      <vt:lpstr>Opération 15</vt:lpstr>
      <vt:lpstr>Opération 16</vt:lpstr>
      <vt:lpstr>Opération 17</vt:lpstr>
      <vt:lpstr>Opération 18</vt:lpstr>
      <vt:lpstr>Problème</vt:lpstr>
      <vt:lpstr>Correction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tables de multiplication 1</dc:title>
  <dc:creator>Maxime Paul</dc:creator>
  <cp:lastModifiedBy>Maxime Paul</cp:lastModifiedBy>
  <cp:revision>145</cp:revision>
  <dcterms:created xsi:type="dcterms:W3CDTF">2013-01-27T09:55:18Z</dcterms:created>
  <dcterms:modified xsi:type="dcterms:W3CDTF">2018-06-30T10:56:04Z</dcterms:modified>
</cp:coreProperties>
</file>