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7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1"/>
    </mc:Choice>
    <mc:Fallback xmlns="">
      <p:transition spd="slow" advTm="8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8"/>
    </mc:Choice>
    <mc:Fallback xmlns="">
      <p:transition spd="slow" advTm="8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8"/>
    </mc:Choice>
    <mc:Fallback xmlns="">
      <p:transition spd="slow" advTm="8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9"/>
    </mc:Choice>
    <mc:Fallback xmlns="">
      <p:transition spd="slow" advTm="8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8"/>
    </mc:Choice>
    <mc:Fallback xmlns="">
      <p:transition spd="slow" advTm="7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0"/>
    </mc:Choice>
    <mc:Fallback xmlns="">
      <p:transition spd="slow" advTm="8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4"/>
    </mc:Choice>
    <mc:Fallback xmlns="">
      <p:transition spd="slow" advTm="8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3"/>
    </mc:Choice>
    <mc:Fallback xmlns="">
      <p:transition spd="slow" advTm="8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7"/>
    </mc:Choice>
    <mc:Fallback xmlns="">
      <p:transition spd="slow" advTm="9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7"/>
    </mc:Choice>
    <mc:Fallback xmlns="">
      <p:transition spd="slow" advTm="8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3"/>
    </mc:Choice>
    <mc:Fallback xmlns="">
      <p:transition spd="slow" advTm="9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Amine éternue en moyenne 6 fois par jour.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fois Amine éternue-t-il en une semaine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0"/>
    </mc:Choice>
    <mc:Fallback xmlns="">
      <p:transition spd="slow" advTm="16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47953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 fois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7"/>
    </mc:Choice>
    <mc:Fallback xmlns="">
      <p:transition spd="slow" advTm="8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8"/>
    </mc:Choice>
    <mc:Fallback xmlns="">
      <p:transition spd="slow" advTm="7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3"/>
    </mc:Choice>
    <mc:Fallback xmlns="">
      <p:transition spd="slow" advTm="9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2"/>
    </mc:Choice>
    <mc:Fallback xmlns="">
      <p:transition spd="slow" advTm="8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8"/>
    </mc:Choice>
    <mc:Fallback xmlns="">
      <p:transition spd="slow" advTm="9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7"/>
    </mc:Choice>
    <mc:Fallback xmlns="">
      <p:transition spd="slow" advTm="8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4"/>
    </mc:Choice>
    <mc:Fallback xmlns="">
      <p:transition spd="slow" advTm="8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149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7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147</cp:revision>
  <dcterms:created xsi:type="dcterms:W3CDTF">2013-01-27T09:55:18Z</dcterms:created>
  <dcterms:modified xsi:type="dcterms:W3CDTF">2018-06-30T09:20:32Z</dcterms:modified>
</cp:coreProperties>
</file>