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3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0"/>
    </mc:Choice>
    <mc:Fallback xmlns="">
      <p:transition spd="slow" advTm="10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1"/>
    </mc:Choice>
    <mc:Fallback xmlns="">
      <p:transition spd="slow" advTm="11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5"/>
    </mc:Choice>
    <mc:Fallback xmlns="">
      <p:transition spd="slow" advTm="11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3"/>
    </mc:Choice>
    <mc:Fallback xmlns="">
      <p:transition spd="slow" advTm="11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4"/>
    </mc:Choice>
    <mc:Fallback xmlns="">
      <p:transition spd="slow" advTm="10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0"/>
    </mc:Choice>
    <mc:Fallback xmlns="">
      <p:transition spd="slow" advTm="11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4"/>
    </mc:Choice>
    <mc:Fallback xmlns="">
      <p:transition spd="slow" advTm="10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1"/>
    </mc:Choice>
    <mc:Fallback xmlns="">
      <p:transition spd="slow" advTm="11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4"/>
    </mc:Choice>
    <mc:Fallback xmlns="">
      <p:transition spd="slow" advTm="11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6"/>
    </mc:Choice>
    <mc:Fallback xmlns="">
      <p:transition spd="slow" advTm="10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5"/>
    </mc:Choice>
    <mc:Fallback xmlns="">
      <p:transition spd="slow" advTm="11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Pendant les 2 semaines de vacances, Camélia a changé la cage de Caramel 2 fois par semaine.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fois Camélia a-t-elle changé la cage de Caramel en tout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44"/>
    </mc:Choice>
    <mc:Fallback xmlns="">
      <p:transition spd="slow" advTm="21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046633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fois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8"/>
    </mc:Choice>
    <mc:Fallback xmlns="">
      <p:transition spd="slow" advTm="11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9"/>
    </mc:Choice>
    <mc:Fallback xmlns="">
      <p:transition spd="slow" advTm="10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6"/>
    </mc:Choice>
    <mc:Fallback xmlns="">
      <p:transition spd="slow" advTm="10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5"/>
    </mc:Choice>
    <mc:Fallback xmlns="">
      <p:transition spd="slow" advTm="11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6"/>
    </mc:Choice>
    <mc:Fallback xmlns="">
      <p:transition spd="slow" advTm="13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91"/>
    </mc:Choice>
    <mc:Fallback xmlns="">
      <p:transition spd="slow" advTm="11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9"/>
    </mc:Choice>
    <mc:Fallback xmlns="">
      <p:transition spd="slow" advTm="11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163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de multiplication de 0 à 3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136</cp:revision>
  <dcterms:created xsi:type="dcterms:W3CDTF">2013-01-27T09:55:18Z</dcterms:created>
  <dcterms:modified xsi:type="dcterms:W3CDTF">2018-06-30T08:05:07Z</dcterms:modified>
</cp:coreProperties>
</file>