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F183E84-C699-453E-ABAA-0639AB923C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60"/>
    </mc:Choice>
    <mc:Fallback>
      <p:transition spd="slow" advTm="7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8AEDF80-55A4-45F0-9FB6-2BEF825077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77"/>
    </mc:Choice>
    <mc:Fallback>
      <p:transition spd="slow" advTm="6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289E186-F060-4DAD-961E-6FE6C2F9D6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50"/>
    </mc:Choice>
    <mc:Fallback>
      <p:transition spd="slow" advTm="8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10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4D8D271-8AA7-4FD4-92F1-23F1AC3A33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80"/>
    </mc:Choice>
    <mc:Fallback>
      <p:transition spd="slow" advTm="7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D7051C6-732E-4017-A52C-DF4168264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23"/>
    </mc:Choice>
    <mc:Fallback>
      <p:transition spd="slow" advTm="6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03DA295-A662-4907-AE53-2D482AADA8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16"/>
    </mc:Choice>
    <mc:Fallback>
      <p:transition spd="slow" advTm="8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9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C4E14AF-E549-40B4-995F-01D01816D1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46"/>
    </mc:Choice>
    <mc:Fallback>
      <p:transition spd="slow" advTm="8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0F12968-8221-4293-8909-6C4D44CA96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96"/>
    </mc:Choice>
    <mc:Fallback>
      <p:transition spd="slow" advTm="6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0AD130F-4173-457D-8EFD-5F9700ADA0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03"/>
    </mc:Choice>
    <mc:Fallback>
      <p:transition spd="slow" advTm="7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77DD8E8-711E-4BE9-909F-D1BEF5F07F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31"/>
    </mc:Choice>
    <mc:Fallback>
      <p:transition spd="slow" advTm="8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5D9BD09-EC4F-473C-9CC6-B31504A0CF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23"/>
    </mc:Choice>
    <mc:Fallback>
      <p:transition spd="slow" advTm="6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Au marché, Tam a acheté 7 vêtements à 5 €.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somme d’argent Tam a-t-elle dépensée en tout ?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3302412-510D-4933-BDE5-10F3D858F9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58"/>
    </mc:Choice>
    <mc:Fallback>
      <p:transition spd="slow" advTm="13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31930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ADA1DFA-26A0-4880-BF4B-A424A105CF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76"/>
    </mc:Choice>
    <mc:Fallback>
      <p:transition spd="slow" advTm="7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9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4254DD1-C774-4074-A450-CFFABA12E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29"/>
    </mc:Choice>
    <mc:Fallback>
      <p:transition spd="slow" advTm="8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CD7EF02-411E-46EB-9D2F-4E31B7D1FD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29"/>
    </mc:Choice>
    <mc:Fallback>
      <p:transition spd="slow" advTm="6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A6E6652-9028-424A-B790-6F041445ED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37"/>
    </mc:Choice>
    <mc:Fallback>
      <p:transition spd="slow" advTm="7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4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3953CFC-E4B9-48AE-97CB-28F9FCB41C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20"/>
    </mc:Choice>
    <mc:Fallback>
      <p:transition spd="slow" advTm="7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6C415B5-7F45-4A7E-B1D7-FC9FCA04EE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85"/>
    </mc:Choice>
    <mc:Fallback>
      <p:transition spd="slow" advTm="6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C1BACF7-04D9-4C23-A06F-D0CC2E07C6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75"/>
    </mc:Choice>
    <mc:Fallback>
      <p:transition spd="slow" advTm="7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155</Words>
  <Application>Microsoft Office PowerPoint</Application>
  <PresentationFormat>Affichage à l'écran (4:3)</PresentationFormat>
  <Paragraphs>55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Connaître les tables de multiplication de 0 à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159</cp:revision>
  <dcterms:created xsi:type="dcterms:W3CDTF">2013-01-27T09:55:18Z</dcterms:created>
  <dcterms:modified xsi:type="dcterms:W3CDTF">2020-08-09T14:13:16Z</dcterms:modified>
</cp:coreProperties>
</file>