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4875D1-15B4-48E4-9E4B-E8FD9A687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6"/>
    </mc:Choice>
    <mc:Fallback>
      <p:transition spd="slow" advTm="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439387-1AD4-414F-82A7-748D5DD21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1"/>
    </mc:Choice>
    <mc:Fallback>
      <p:transition spd="slow" advTm="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02B7B0-A6AD-4F08-80A9-15B7D1087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0"/>
    </mc:Choice>
    <mc:Fallback>
      <p:transition spd="slow" advTm="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1E1688-3C26-4483-9D58-99B5AAF3E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9"/>
    </mc:Choice>
    <mc:Fallback>
      <p:transition spd="slow" advTm="7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E02B37-C9DB-4CD2-B682-32B2AAB46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1"/>
    </mc:Choice>
    <mc:Fallback>
      <p:transition spd="slow" advTm="6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9E13CD-512A-428A-BF56-9693218CC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0"/>
    </mc:Choice>
    <mc:Fallback>
      <p:transition spd="slow" advTm="7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2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66C295-8FE8-412E-AB79-41EE33F3D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1"/>
    </mc:Choice>
    <mc:Fallback>
      <p:transition spd="slow" advTm="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BC6294-D627-402C-BA06-AA936D147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8"/>
    </mc:Choice>
    <mc:Fallback>
      <p:transition spd="slow" advTm="6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761063-D222-478C-9654-914B637B0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3"/>
    </mc:Choice>
    <mc:Fallback>
      <p:transition spd="slow" advTm="8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B08CDE-2945-4D72-861E-4FBF9097E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4"/>
    </mc:Choice>
    <mc:Fallback>
      <p:transition spd="slow" advTm="7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447690-319E-4EFB-9B3D-B89D7BD0A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9"/>
    </mc:Choice>
    <mc:Fallback>
      <p:transition spd="slow" advTm="6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Malik a écouté de la musique pendant 21 minutes. Il a écouté 7 chansons.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dure chaque chanson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FE2203-35EC-46CF-9280-B223F8ADD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86"/>
    </mc:Choice>
    <mc:Fallback>
      <p:transition spd="slow" advTm="17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2876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minutes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78FD87-4599-4AE7-BCD8-96BF4154B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3"/>
    </mc:Choice>
    <mc:Fallback>
      <p:transition spd="slow" advTm="7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9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B74FCC-1E6B-4C8C-AD98-6A06E39DA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3"/>
    </mc:Choice>
    <mc:Fallback>
      <p:transition spd="slow" advTm="8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B53CB9-5054-4B68-8265-24C7C60D6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6"/>
    </mc:Choice>
    <mc:Fallback>
      <p:transition spd="slow" advTm="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CCCC24-1431-48D4-92E6-3FC001A4D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0"/>
    </mc:Choice>
    <mc:Fallback>
      <p:transition spd="slow" advTm="7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F13A36-B7F3-4328-97DD-3BD4EBF81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3"/>
    </mc:Choice>
    <mc:Fallback>
      <p:transition spd="slow" advTm="7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CF2CA9-FCB0-4FCA-82CF-00582D3E5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7"/>
    </mc:Choice>
    <mc:Fallback>
      <p:transition spd="slow" advTm="6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CAFAA8-E432-4986-B4EB-D6539DD37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9"/>
    </mc:Choice>
    <mc:Fallback>
      <p:transition spd="slow" advTm="8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178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157</cp:revision>
  <dcterms:created xsi:type="dcterms:W3CDTF">2013-01-27T09:55:18Z</dcterms:created>
  <dcterms:modified xsi:type="dcterms:W3CDTF">2020-08-09T14:08:32Z</dcterms:modified>
</cp:coreProperties>
</file>