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8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d’addition de 0 à 9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Défi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+ ...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2"/>
    </mc:Choice>
    <mc:Fallback xmlns="">
      <p:transition spd="slow" advTm="103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+ 5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46"/>
    </mc:Choice>
    <mc:Fallback xmlns="">
      <p:transition spd="slow" advTm="9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+ 3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3"/>
    </mc:Choice>
    <mc:Fallback xmlns="">
      <p:transition spd="slow" advTm="91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+ 9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7"/>
    </mc:Choice>
    <mc:Fallback xmlns="">
      <p:transition spd="slow" advTm="10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+ ...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26"/>
    </mc:Choice>
    <mc:Fallback xmlns="">
      <p:transition spd="slow" advTm="10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+ 9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59"/>
    </mc:Choice>
    <mc:Fallback xmlns="">
      <p:transition spd="slow" advTm="8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+ 3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11"/>
    </mc:Choice>
    <mc:Fallback xmlns="">
      <p:transition spd="slow" advTm="10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+ ...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1"/>
    </mc:Choice>
    <mc:Fallback xmlns="">
      <p:transition spd="slow" advTm="11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 + ...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3"/>
    </mc:Choice>
    <mc:Fallback xmlns="">
      <p:transition spd="slow" advTm="10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+ 8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00"/>
    </mc:Choice>
    <mc:Fallback xmlns="">
      <p:transition spd="slow" advTm="9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+ ...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11"/>
    </mc:Choice>
    <mc:Fallback xmlns="">
      <p:transition spd="slow" advTm="9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Cette semaine, Insaf a lu 8 livres pour le rallye-lecture.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Insaf doit-elle encore lire de livres pour arriver jusqu’à 17 livres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09"/>
    </mc:Choice>
    <mc:Fallback xmlns="">
      <p:transition spd="slow" advTm="18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752" y="2321005"/>
            <a:ext cx="903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C’est fini !</a:t>
            </a:r>
          </a:p>
        </p:txBody>
      </p:sp>
    </p:spTree>
    <p:extLst>
      <p:ext uri="{BB962C8B-B14F-4D97-AF65-F5344CB8AC3E}">
        <p14:creationId xmlns:p14="http://schemas.microsoft.com/office/powerpoint/2010/main" val="319308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+ 7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24"/>
    </mc:Choice>
    <mc:Fallback xmlns="">
      <p:transition spd="slow" advTm="9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+ 2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14"/>
    </mc:Choice>
    <mc:Fallback xmlns="">
      <p:transition spd="slow" advTm="8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+ 7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98"/>
    </mc:Choice>
    <mc:Fallback xmlns="">
      <p:transition spd="slow" advTm="9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+ ...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84"/>
    </mc:Choice>
    <mc:Fallback xmlns="">
      <p:transition spd="slow" advTm="9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+ 8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3"/>
    </mc:Choice>
    <mc:Fallback xmlns="">
      <p:transition spd="slow" advTm="87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+ 9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3"/>
    </mc:Choice>
    <mc:Fallback xmlns="">
      <p:transition spd="slow" advTm="105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+ ...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99"/>
    </mc:Choice>
    <mc:Fallback xmlns="">
      <p:transition spd="slow" advTm="106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170</Words>
  <Application>Microsoft Office PowerPoint</Application>
  <PresentationFormat>Affichage à l'écran (4:3)</PresentationFormat>
  <Paragraphs>61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Connaître les tables d’addition de 0 à 9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148</cp:revision>
  <dcterms:created xsi:type="dcterms:W3CDTF">2013-01-27T09:55:18Z</dcterms:created>
  <dcterms:modified xsi:type="dcterms:W3CDTF">2018-06-30T10:52:39Z</dcterms:modified>
</cp:coreProperties>
</file>