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2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2F28C36-B559-49C3-B988-B6B8D762D2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3"/>
    </mc:Choice>
    <mc:Fallback xmlns="">
      <p:transition spd="slow" advTm="8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62E22F9-A692-4CFE-81EF-B97E02924D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7"/>
    </mc:Choice>
    <mc:Fallback xmlns="">
      <p:transition spd="slow" advTm="8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B181F3F-0D28-45DD-9E01-495FE4908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1"/>
    </mc:Choice>
    <mc:Fallback xmlns="">
      <p:transition spd="slow" advTm="8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2097B62-8F12-443A-8F67-B0FA4EBD2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6"/>
    </mc:Choice>
    <mc:Fallback xmlns="">
      <p:transition spd="slow" advTm="8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10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7541AE7-74FE-4583-867C-0A9566D59C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"/>
    </mc:Choice>
    <mc:Fallback xmlns="">
      <p:transition spd="slow" advTm="8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D72C8E8-5D09-46F4-8B94-4C6DECC4B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2"/>
    </mc:Choice>
    <mc:Fallback xmlns="">
      <p:transition spd="slow" advTm="8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ADA940D-901F-4E0E-B48F-22582BD1B5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0"/>
    </mc:Choice>
    <mc:Fallback xmlns="">
      <p:transition spd="slow" advTm="8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234D043-B377-4A39-BAD0-BDCE4E8CF0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71"/>
    </mc:Choice>
    <mc:Fallback xmlns="">
      <p:transition spd="slow" advTm="9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488729C-D208-4F90-8325-AC75B2C8B6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5"/>
    </mc:Choice>
    <mc:Fallback xmlns="">
      <p:transition spd="slow" advTm="88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D098D4F-2237-4C10-AEF3-4B8AEE2619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5"/>
    </mc:Choice>
    <mc:Fallback xmlns="">
      <p:transition spd="slow" advTm="8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60461BC-9564-49F9-85A9-AB43C5D9E1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8"/>
    </mc:Choice>
    <mc:Fallback xmlns="">
      <p:transition spd="slow" advTm="8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Lisa a regardé 4 épisodes de sa série préférée la semaine dernière, et 6 cette semaine.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Lisa a-t-elle regardé d’épisodes de sa série préférée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D6A14E0-9E5A-444F-964B-401775D53F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30"/>
    </mc:Choice>
    <mc:Fallback xmlns="">
      <p:transition spd="slow" advTm="22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5023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10 épisodes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3788658-57FE-499F-AE05-CAED8ABF65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2"/>
    </mc:Choice>
    <mc:Fallback xmlns="">
      <p:transition spd="slow" advTm="8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CA57557-1AA5-4B62-AD83-CF4940ABB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2"/>
    </mc:Choice>
    <mc:Fallback xmlns="">
      <p:transition spd="slow" advTm="8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A79D7E1-8891-44F7-9145-1BBB8A92EF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0"/>
    </mc:Choice>
    <mc:Fallback xmlns="">
      <p:transition spd="slow" advTm="8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0 + 0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0AFF9D7-CAD7-420D-80B2-EB3BC6DED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8"/>
    </mc:Choice>
    <mc:Fallback xmlns="">
      <p:transition spd="slow" advTm="83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E99CAB8-C4AB-4A9A-AFF7-F5533A117D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1"/>
    </mc:Choice>
    <mc:Fallback xmlns="">
      <p:transition spd="slow" advTm="8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0D03F00-404E-4244-A298-C24CD01BA4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1"/>
    </mc:Choice>
    <mc:Fallback xmlns="">
      <p:transition spd="slow" advTm="85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CF7B7F0-8414-4A60-B9FF-731822423A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4"/>
    </mc:Choice>
    <mc:Fallback xmlns="">
      <p:transition spd="slow" advTm="90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160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132</cp:revision>
  <dcterms:created xsi:type="dcterms:W3CDTF">2013-01-27T09:55:18Z</dcterms:created>
  <dcterms:modified xsi:type="dcterms:W3CDTF">2018-06-30T07:43:02Z</dcterms:modified>
</cp:coreProperties>
</file>