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Connaître les tables d’addition de 0 à 9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</a:t>
            </a:r>
            <a:r>
              <a:rPr lang="fr-FR" i="1"/>
              <a:t>mental CM1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2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+ ...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74"/>
    </mc:Choice>
    <mc:Fallback xmlns="">
      <p:transition spd="slow" advTm="102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7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+ 0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60"/>
    </mc:Choice>
    <mc:Fallback xmlns="">
      <p:transition spd="slow" advTm="100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7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+ 2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...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27"/>
    </mc:Choice>
    <mc:Fallback xmlns="">
      <p:transition spd="slow" advTm="9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7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+ 4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86"/>
    </mc:Choice>
    <mc:Fallback xmlns="">
      <p:transition spd="slow" advTm="90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7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 + ...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61"/>
    </mc:Choice>
    <mc:Fallback xmlns="">
      <p:transition spd="slow" advTm="10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7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+ 3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...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06"/>
    </mc:Choice>
    <mc:Fallback xmlns="">
      <p:transition spd="slow" advTm="87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7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+ 3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53"/>
    </mc:Choice>
    <mc:Fallback xmlns="">
      <p:transition spd="slow" advTm="99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7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+ ...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20"/>
    </mc:Choice>
    <mc:Fallback xmlns="">
      <p:transition spd="slow" advTm="103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7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+ ...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80"/>
    </mc:Choice>
    <mc:Fallback xmlns="">
      <p:transition spd="slow" advTm="102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7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+ 8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0"/>
    </mc:Choice>
    <mc:Fallback xmlns="">
      <p:transition spd="slow" advTm="93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7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+ ...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89"/>
    </mc:Choice>
    <mc:Fallback xmlns="">
      <p:transition spd="slow" advTm="100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7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0070C0"/>
                </a:solidFill>
                <a:latin typeface="Maiandra GD" panose="020E0502030308020204" pitchFamily="34" charset="0"/>
              </a:rPr>
              <a:t>Dans son cartable, Nouhayla a 5 cahiers : elle en laisse 3 dans son casier.</a:t>
            </a:r>
          </a:p>
          <a:p>
            <a:r>
              <a:rPr lang="fr-FR" sz="60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Nouhayla a-t-elle de cahiers en tout ? 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5"/>
    </mc:Choice>
    <mc:Fallback xmlns="">
      <p:transition spd="slow" advTm="180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480570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 cahiers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+ 7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58"/>
    </mc:Choice>
    <mc:Fallback xmlns="">
      <p:transition spd="slow" advTm="102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7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+ 0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...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64"/>
    </mc:Choice>
    <mc:Fallback xmlns="">
      <p:transition spd="slow" advTm="90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7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+ 9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55"/>
    </mc:Choice>
    <mc:Fallback xmlns="">
      <p:transition spd="slow" advTm="104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7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+ ...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36"/>
    </mc:Choice>
    <mc:Fallback xmlns="">
      <p:transition spd="slow" advTm="109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7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+ 2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...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54"/>
    </mc:Choice>
    <mc:Fallback xmlns="">
      <p:transition spd="slow" advTm="91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7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+ 4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13"/>
    </mc:Choice>
    <mc:Fallback xmlns="">
      <p:transition spd="slow" advTm="102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7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+ ...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80"/>
    </mc:Choice>
    <mc:Fallback xmlns="">
      <p:transition spd="slow" advTm="102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7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191</Words>
  <Application>Microsoft Office PowerPoint</Application>
  <PresentationFormat>Affichage à l'écran (4:3)</PresentationFormat>
  <Paragraphs>80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Maiandra GD</vt:lpstr>
      <vt:lpstr>Wingdings</vt:lpstr>
      <vt:lpstr>Thème Office</vt:lpstr>
      <vt:lpstr>Connaître les tables d’addition de 0 à 9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146</cp:revision>
  <dcterms:created xsi:type="dcterms:W3CDTF">2013-01-27T09:55:18Z</dcterms:created>
  <dcterms:modified xsi:type="dcterms:W3CDTF">2018-06-30T10:52:20Z</dcterms:modified>
</cp:coreProperties>
</file>