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Connaître les tables d’addition de 0 à 9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1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 + 8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9DA9EC4-C173-4025-BABB-EC2668C69A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08"/>
    </mc:Choice>
    <mc:Fallback xmlns="">
      <p:transition spd="slow" advTm="8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+ 6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4BE0732-274D-479F-9863-477CC040A2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36"/>
    </mc:Choice>
    <mc:Fallback xmlns="">
      <p:transition spd="slow" advTm="8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+ 8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4D5DE9E-3551-4F01-BF4B-9D3C475A3C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22"/>
    </mc:Choice>
    <mc:Fallback xmlns="">
      <p:transition spd="slow" advTm="83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+ 2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6AA71AB-3CD7-4948-96DC-B03AB12C0D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47"/>
    </mc:Choice>
    <mc:Fallback xmlns="">
      <p:transition spd="slow" advTm="86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+ 4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85ECEBF-E912-428C-87EA-3D326F615D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22"/>
    </mc:Choice>
    <mc:Fallback xmlns="">
      <p:transition spd="slow" advTm="84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10 + 9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C4CC31F-123E-4D58-A8EB-DA1D809F56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82"/>
    </mc:Choice>
    <mc:Fallback xmlns="">
      <p:transition spd="slow" advTm="84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+ 2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C54B596-BBA3-46B1-A76E-C3C51E364C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47"/>
    </mc:Choice>
    <mc:Fallback xmlns="">
      <p:transition spd="slow" advTm="8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+ 6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AABE13B-8F64-4414-8E6F-7AC84E99BE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40"/>
    </mc:Choice>
    <mc:Fallback xmlns="">
      <p:transition spd="slow" advTm="9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 + 6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0523756B-DF58-4D6F-AE72-5A5E1348A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63"/>
    </mc:Choice>
    <mc:Fallback xmlns="">
      <p:transition spd="slow" advTm="100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+ 1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762CEF9-84C1-43C3-81AE-D65BC24012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1"/>
    </mc:Choice>
    <mc:Fallback xmlns="">
      <p:transition spd="slow" advTm="8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+ 8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495BBE5-AB81-4E1F-8001-EF2B2844AB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31"/>
    </mc:Choice>
    <mc:Fallback xmlns="">
      <p:transition spd="slow" advTm="9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Maiandra GD" panose="020E0502030308020204" pitchFamily="34" charset="0"/>
              </a:rPr>
              <a:t>Pour venir et partir de l’école, Mohamed marche 7 minutes le matin et 7 minutes le soir.</a:t>
            </a:r>
          </a:p>
          <a:p>
            <a:r>
              <a:rPr lang="fr-FR" sz="48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de temps Mohamed marche-t-il chaque jour sur le chemin de l’école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1D11776-A3D4-4270-B9C0-181EBBAA0B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24"/>
    </mc:Choice>
    <mc:Fallback xmlns="">
      <p:transition spd="slow" advTm="219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295177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14 minutes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+ 6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90650A9-B90D-45F7-856A-F7D67700F2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9"/>
    </mc:Choice>
    <mc:Fallback xmlns="">
      <p:transition spd="slow" advTm="91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+ 5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A3873F2-14C5-4B16-B112-A3C3BAF72A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26"/>
    </mc:Choice>
    <mc:Fallback xmlns="">
      <p:transition spd="slow" advTm="91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10 + 8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C39B146-1030-4229-AA7D-C180DC3899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78"/>
    </mc:Choice>
    <mc:Fallback xmlns="">
      <p:transition spd="slow" advTm="9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+ 7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BBEDBA81-9D70-4EEF-BC5C-79B54E1C9C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"/>
    </mc:Choice>
    <mc:Fallback xmlns="">
      <p:transition spd="slow" advTm="93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+ 7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15DCF79-F9A5-497A-9C97-85745D7D94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76"/>
    </mc:Choice>
    <mc:Fallback xmlns="">
      <p:transition spd="slow" advTm="8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+ 9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A607B70-D589-417D-939F-0DAD4B2D9E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45"/>
    </mc:Choice>
    <mc:Fallback xmlns="">
      <p:transition spd="slow" advTm="82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+ 2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77A6645-6D2E-4222-985F-A651D2356F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5"/>
    </mc:Choice>
    <mc:Fallback xmlns="">
      <p:transition spd="slow" advTm="93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162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Connaître les tables d’addition de 0 à 9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131</cp:revision>
  <dcterms:created xsi:type="dcterms:W3CDTF">2013-01-27T09:55:18Z</dcterms:created>
  <dcterms:modified xsi:type="dcterms:W3CDTF">2018-06-30T07:42:54Z</dcterms:modified>
</cp:coreProperties>
</file>