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Connaître les tables d’addition de 0 à 5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</a:t>
            </a:r>
            <a:r>
              <a:rPr lang="fr-FR" i="1"/>
              <a:t>mental CM1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2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+ 5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3E19B2ED-8A66-4492-A7BF-52C541A226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23"/>
    </mc:Choice>
    <mc:Fallback xmlns="">
      <p:transition spd="slow" advTm="96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10 + 1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726B7ECB-3DAB-42C2-B92F-479939377F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93"/>
    </mc:Choice>
    <mc:Fallback xmlns="">
      <p:transition spd="slow" advTm="87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+ 0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6C6F10A7-CCB0-4EFE-A7CD-15D2F94BA9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88"/>
    </mc:Choice>
    <mc:Fallback xmlns="">
      <p:transition spd="slow" advTm="93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+ 1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C0865919-6A4E-483A-BDC2-FC90973C12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22"/>
    </mc:Choice>
    <mc:Fallback xmlns="">
      <p:transition spd="slow" advTm="89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10 + 4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4A81D4EB-342C-4EC4-AF8F-D581DDB0FA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79"/>
    </mc:Choice>
    <mc:Fallback xmlns="">
      <p:transition spd="slow" advTm="85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 + 1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58E30927-3966-4D26-B665-17DB0CEEAD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0"/>
    </mc:Choice>
    <mc:Fallback xmlns="">
      <p:transition spd="slow" advTm="80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+ 5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4BD93A13-03FB-4FA8-800F-638D8D2A24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71"/>
    </mc:Choice>
    <mc:Fallback xmlns="">
      <p:transition spd="slow" advTm="86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10 + 0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9C01C446-9FBD-4A11-8C6C-70C0A5C89A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22"/>
    </mc:Choice>
    <mc:Fallback xmlns="">
      <p:transition spd="slow" advTm="90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+ 1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8000C53A-2D3D-4823-89A3-C44FD6B958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36"/>
    </mc:Choice>
    <mc:Fallback xmlns="">
      <p:transition spd="slow" advTm="91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+ 5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46C01FBB-5F55-451E-836B-E0D93F5112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43"/>
    </mc:Choice>
    <mc:Fallback xmlns="">
      <p:transition spd="slow" advTm="91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+ 3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2877CD67-D37D-47EE-9933-775DA9B56A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74"/>
    </mc:Choice>
    <mc:Fallback xmlns="">
      <p:transition spd="slow" advTm="88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0070C0"/>
                </a:solidFill>
                <a:latin typeface="Maiandra GD" panose="020E0502030308020204" pitchFamily="34" charset="0"/>
              </a:rPr>
              <a:t>Pour son anniversaire, Amine invite ses 3 cousins et ses 4 cousines.</a:t>
            </a:r>
          </a:p>
          <a:p>
            <a:r>
              <a:rPr lang="fr-FR" sz="60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Amine invite-t-il de personnes pour son anniversaire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24F97390-F2D8-482D-AA7C-F0CF36EA55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33"/>
    </mc:Choice>
    <mc:Fallback xmlns="">
      <p:transition spd="slow" advTm="185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971566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 personnes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 + 4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17D4AAF3-0D53-4F93-A509-C9336F0A6A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50"/>
    </mc:Choice>
    <mc:Fallback xmlns="">
      <p:transition spd="slow" advTm="88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+ 1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3D40948F-B6E3-4CCF-BEFB-06C7635893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35"/>
    </mc:Choice>
    <mc:Fallback xmlns="">
      <p:transition spd="slow" advTm="83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+ 2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9E137CC2-D4E8-4E90-A5BB-04CC04A4CD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54"/>
    </mc:Choice>
    <mc:Fallback xmlns="">
      <p:transition spd="slow" advTm="86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+ 0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55C93BE7-51DC-4DD8-907F-3A07114325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47"/>
    </mc:Choice>
    <mc:Fallback xmlns="">
      <p:transition spd="slow" advTm="91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 + 4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2410A6E7-453C-4A69-913A-A03BA56753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97"/>
    </mc:Choice>
    <mc:Fallback xmlns="">
      <p:transition spd="slow" advTm="85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+ 2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C6565823-2C97-4360-A3B8-1D2F226BA4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71"/>
    </mc:Choice>
    <mc:Fallback xmlns="">
      <p:transition spd="slow" advTm="82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+ 4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87423F9C-4BE7-48D4-AD70-8463EAB6D7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15"/>
    </mc:Choice>
    <mc:Fallback xmlns="">
      <p:transition spd="slow" advTm="8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153</Words>
  <Application>Microsoft Office PowerPoint</Application>
  <PresentationFormat>Affichage à l'écran (4:3)</PresentationFormat>
  <Paragraphs>62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Maiandra GD</vt:lpstr>
      <vt:lpstr>Wingdings</vt:lpstr>
      <vt:lpstr>Thème Office</vt:lpstr>
      <vt:lpstr>Connaître les tables d’addition de 0 à 5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131</cp:revision>
  <dcterms:created xsi:type="dcterms:W3CDTF">2013-01-27T09:55:18Z</dcterms:created>
  <dcterms:modified xsi:type="dcterms:W3CDTF">2018-06-30T07:38:28Z</dcterms:modified>
</cp:coreProperties>
</file>