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Combien </a:t>
            </a:r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de fois un nombre est contenu dans un autre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65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9"/>
    </mc:Choice>
    <mc:Fallback xmlns="">
      <p:transition spd="slow" advTm="12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23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1"/>
    </mc:Choice>
    <mc:Fallback xmlns="">
      <p:transition spd="slow" advTm="1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24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3"/>
    </mc:Choice>
    <mc:Fallback xmlns="">
      <p:transition spd="slow" advTm="11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14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7"/>
    </mc:Choice>
    <mc:Fallback xmlns="">
      <p:transition spd="slow" advTm="1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49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7"/>
    </mc:Choice>
    <mc:Fallback xmlns="">
      <p:transition spd="slow" advTm="13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10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3"/>
    </mc:Choice>
    <mc:Fallback xmlns="">
      <p:transition spd="slow" advTm="1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35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2"/>
    </mc:Choice>
    <mc:Fallback xmlns="">
      <p:transition spd="slow" advTm="12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7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2"/>
    </mc:Choice>
    <mc:Fallback xmlns="">
      <p:transition spd="slow" advTm="12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54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0"/>
    </mc:Choice>
    <mc:Fallback xmlns="">
      <p:transition spd="slow" advTm="13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19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5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0"/>
    </mc:Choice>
    <mc:Fallback xmlns="">
      <p:transition spd="slow" advTm="1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Ibrahim range ses 12 crayons en paquets de 3.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Ibrahim </a:t>
            </a:r>
            <a:r>
              <a:rPr lang="fr-FR" sz="6600" i="1" dirty="0" err="1">
                <a:solidFill>
                  <a:srgbClr val="0070C0"/>
                </a:solidFill>
                <a:latin typeface="Maiandra GD" panose="020E0502030308020204" pitchFamily="34" charset="0"/>
              </a:rPr>
              <a:t>fait-il</a:t>
            </a:r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 de paquets avec ses crayons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7"/>
    </mc:Choice>
    <mc:Fallback xmlns="">
      <p:transition spd="slow" advTm="18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5586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paquets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38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6"/>
    </mc:Choice>
    <mc:Fallback xmlns="">
      <p:transition spd="slow" advTm="1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40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29"/>
    </mc:Choice>
    <mc:Fallback xmlns="">
      <p:transition spd="slow" advTm="1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10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5"/>
    </mc:Choice>
    <mc:Fallback xmlns="">
      <p:transition spd="slow" advTm="12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32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1"/>
    </mc:Choice>
    <mc:Fallback xmlns="">
      <p:transition spd="slow" advTm="12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25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5"/>
    </mc:Choice>
    <mc:Fallback xmlns="">
      <p:transition spd="slow" advTm="10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7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3"/>
    </mc:Choice>
    <mc:Fallback xmlns="">
      <p:transition spd="slow" advTm="12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</a:t>
            </a:r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 13</a:t>
            </a:r>
            <a:endParaRPr lang="fr-FR" sz="150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9"/>
    </mc:Choice>
    <mc:Fallback xmlns="">
      <p:transition spd="slow" advTm="1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151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Combien de fois un nombre est contenu dans un autre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2018-10-23T07:40:25Z</dcterms:modified>
</cp:coreProperties>
</file>