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>
                <a:solidFill>
                  <a:srgbClr val="FF0000"/>
                </a:solidFill>
                <a:latin typeface="Maiandra GD" pitchFamily="34" charset="0"/>
              </a:rPr>
              <a:t>Combien </a:t>
            </a:r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de fois un nombre est contenu dans un autre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36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4"/>
    </mc:Choice>
    <mc:Fallback xmlns="">
      <p:transition spd="slow" advTm="1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17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6"/>
    </mc:Choice>
    <mc:Fallback xmlns="">
      <p:transition spd="slow" advTm="12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3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4"/>
    </mc:Choice>
    <mc:Fallback xmlns="">
      <p:transition spd="slow" advTm="11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41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9"/>
    </mc:Choice>
    <mc:Fallback xmlns="">
      <p:transition spd="slow" advTm="12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60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6"/>
    </mc:Choice>
    <mc:Fallback xmlns="">
      <p:transition spd="slow" advTm="13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10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3"/>
    </mc:Choice>
    <mc:Fallback xmlns="">
      <p:transition spd="slow" advTm="12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12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8"/>
    </mc:Choice>
    <mc:Fallback xmlns="">
      <p:transition spd="slow" advTm="1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25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24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7"/>
    </mc:Choice>
    <mc:Fallback xmlns="">
      <p:transition spd="slow" advTm="11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6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5"/>
    </mc:Choice>
    <mc:Fallback xmlns="">
      <p:transition spd="slow" advTm="12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13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7"/>
    </mc:Choice>
    <mc:Fallback xmlns="">
      <p:transition spd="slow" advTm="13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rgbClr val="0070C0"/>
                </a:solidFill>
                <a:latin typeface="Maiandra GD" panose="020E0502030308020204" pitchFamily="34" charset="0"/>
              </a:rPr>
              <a:t>Kayss partage ses 15 bonbons en 3.</a:t>
            </a:r>
          </a:p>
          <a:p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chacun aura-t-il de bonbons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1"/>
    </mc:Choice>
    <mc:Fallback xmlns="">
      <p:transition spd="slow" advTm="15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53755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bonbons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16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7"/>
    </mc:Choice>
    <mc:Fallback xmlns="">
      <p:transition spd="slow" advTm="13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41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4"/>
    </mc:Choice>
    <mc:Fallback xmlns="">
      <p:transition spd="slow" advTm="12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23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2"/>
    </mc:Choice>
    <mc:Fallback xmlns="">
      <p:transition spd="slow" advTm="12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15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4"/>
    </mc:Choice>
    <mc:Fallback xmlns="">
      <p:transition spd="slow" advTm="12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21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0"/>
    </mc:Choice>
    <mc:Fallback xmlns="">
      <p:transition spd="slow" advTm="12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22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7"/>
    </mc:Choice>
    <mc:Fallback xmlns="">
      <p:transition spd="slow" advTm="1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54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3"/>
    </mc:Choice>
    <mc:Fallback xmlns="">
      <p:transition spd="slow" advTm="12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146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Combien de fois un nombre est contenu dans un autre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2018-10-23T07:40:16Z</dcterms:modified>
</cp:coreProperties>
</file>