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Calculer le double, la moitié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double de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123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8"/>
    </mc:Choice>
    <mc:Fallback xmlns="">
      <p:transition spd="slow" advTm="10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double de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3"/>
    </mc:Choice>
    <mc:Fallback xmlns="">
      <p:transition spd="slow" advTm="9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moitié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602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7"/>
    </mc:Choice>
    <mc:Fallback xmlns="">
      <p:transition spd="slow" advTm="9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double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600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8"/>
    </mc:Choice>
    <mc:Fallback xmlns="">
      <p:transition spd="slow" advTm="10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moitié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3"/>
    </mc:Choice>
    <mc:Fallback xmlns="">
      <p:transition spd="slow" advTm="10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moitié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9"/>
    </mc:Choice>
    <mc:Fallback xmlns="">
      <p:transition spd="slow" advTm="10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double de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0"/>
    </mc:Choice>
    <mc:Fallback xmlns="">
      <p:transition spd="slow" advTm="9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moitié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840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2"/>
    </mc:Choice>
    <mc:Fallback xmlns="">
      <p:transition spd="slow" advTm="10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double de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190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5"/>
    </mc:Choice>
    <mc:Fallback xmlns="">
      <p:transition spd="slow" advTm="10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double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350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1"/>
    </mc:Choice>
    <mc:Fallback xmlns="">
      <p:transition spd="slow" advTm="10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i="1" dirty="0">
                <a:latin typeface="Maiandra GD" panose="020E0502030308020204" pitchFamily="34" charset="0"/>
              </a:rPr>
              <a:t>double de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7"/>
    </mc:Choice>
    <mc:Fallback xmlns="">
      <p:transition spd="slow" advTm="10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500" dirty="0">
                <a:solidFill>
                  <a:srgbClr val="0070C0"/>
                </a:solidFill>
                <a:latin typeface="Maiandra GD" panose="020E0502030308020204" pitchFamily="34" charset="0"/>
              </a:rPr>
              <a:t>Pour venir à l’école, Mohamed effectue 600 pas.</a:t>
            </a:r>
          </a:p>
          <a:p>
            <a:r>
              <a:rPr lang="fr-FR" sz="55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pas Mohamed fait-il pour un aller-retour jusqu’à l’école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96"/>
    </mc:Choice>
    <mc:Fallback xmlns="">
      <p:transition spd="slow" advTm="16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380972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244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1 080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246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1 200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1 200 pas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double de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122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9"/>
    </mc:Choice>
    <mc:Fallback xmlns="">
      <p:transition spd="slow" advTm="10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moitié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1"/>
    </mc:Choice>
    <mc:Fallback xmlns="">
      <p:transition spd="slow" advTm="9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double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160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8"/>
    </mc:Choice>
    <mc:Fallback xmlns="">
      <p:transition spd="slow" advTm="8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moitié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2"/>
    </mc:Choice>
    <mc:Fallback xmlns="">
      <p:transition spd="slow" advTm="10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moitié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440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8"/>
    </mc:Choice>
    <mc:Fallback xmlns="">
      <p:transition spd="slow" advTm="9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double de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540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3"/>
    </mc:Choice>
    <mc:Fallback xmlns="">
      <p:transition spd="slow" advTm="11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66870"/>
            <a:ext cx="85489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2500" i="1" dirty="0">
                <a:solidFill>
                  <a:prstClr val="black"/>
                </a:solidFill>
                <a:latin typeface="Maiandra GD" panose="020E0502030308020204" pitchFamily="34" charset="0"/>
              </a:rPr>
              <a:t>moitié de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300</a:t>
            </a:r>
            <a:endParaRPr lang="fr-FR" sz="21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4"/>
    </mc:Choice>
    <mc:Fallback xmlns="">
      <p:transition spd="slow" advTm="10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154</Words>
  <Application>Microsoft Office PowerPoint</Application>
  <PresentationFormat>Affichage à l'écran (4:3)</PresentationFormat>
  <Paragraphs>74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Calculer le double, la moitié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140</cp:revision>
  <dcterms:created xsi:type="dcterms:W3CDTF">2013-01-27T09:55:18Z</dcterms:created>
  <dcterms:modified xsi:type="dcterms:W3CDTF">2018-06-30T08:50:59Z</dcterms:modified>
</cp:coreProperties>
</file>