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la dizaine supérieure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5"/>
    </mc:Choice>
    <mc:Fallback xmlns="">
      <p:transition spd="slow" advTm="1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2"/>
    </mc:Choice>
    <mc:Fallback xmlns="">
      <p:transition spd="slow" advTm="12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1"/>
    </mc:Choice>
    <mc:Fallback xmlns="">
      <p:transition spd="slow" advTm="12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444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3"/>
    </mc:Choice>
    <mc:Fallback xmlns="">
      <p:transition spd="slow" advTm="12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903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6"/>
    </mc:Choice>
    <mc:Fallback xmlns="">
      <p:transition spd="slow" advTm="11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4"/>
    </mc:Choice>
    <mc:Fallback xmlns="">
      <p:transition spd="slow" advTm="1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8"/>
    </mc:Choice>
    <mc:Fallback xmlns="">
      <p:transition spd="slow" advTm="12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767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9"/>
    </mc:Choice>
    <mc:Fallback xmlns="">
      <p:transition spd="slow" advTm="12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5"/>
    </mc:Choice>
    <mc:Fallback xmlns="">
      <p:transition spd="slow" advTm="1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3"/>
    </mc:Choice>
    <mc:Fallback xmlns="">
      <p:transition spd="slow" advTm="12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8"/>
    </mc:Choice>
    <mc:Fallback xmlns="">
      <p:transition spd="slow" advTm="12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Sur son livre de 140 pages, Yacine a déjà lu 131 pages.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pages reste-t-il à lire à Yacine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2"/>
    </mc:Choice>
    <mc:Fallback xmlns="">
      <p:transition spd="slow" advTm="19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4586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 pages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672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2"/>
    </mc:Choice>
    <mc:Fallback xmlns="">
      <p:transition spd="slow" advTm="12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306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9"/>
    </mc:Choice>
    <mc:Fallback xmlns="">
      <p:transition spd="slow" advTm="11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0"/>
    </mc:Choice>
    <mc:Fallback xmlns="">
      <p:transition spd="slow" advTm="1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958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5"/>
    </mc:Choice>
    <mc:Fallback xmlns="">
      <p:transition spd="slow" advTm="1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479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4"/>
    </mc:Choice>
    <mc:Fallback xmlns="">
      <p:transition spd="slow" advTm="12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0"/>
    </mc:Choice>
    <mc:Fallback xmlns="">
      <p:transition spd="slow" advTm="11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945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6"/>
    </mc:Choice>
    <mc:Fallback xmlns="">
      <p:transition spd="slow" advTm="12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188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la dizaine supérieure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137</cp:revision>
  <dcterms:created xsi:type="dcterms:W3CDTF">2013-01-27T09:55:18Z</dcterms:created>
  <dcterms:modified xsi:type="dcterms:W3CDTF">2018-06-30T07:58:55Z</dcterms:modified>
</cp:coreProperties>
</file>