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Calculer le complément à la dizaine supérieure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808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4"/>
    </mc:Choice>
    <mc:Fallback xmlns="">
      <p:transition spd="slow" advTm="11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64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0"/>
    </mc:Choice>
    <mc:Fallback xmlns="">
      <p:transition spd="slow" advTm="12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777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5"/>
    </mc:Choice>
    <mc:Fallback xmlns="">
      <p:transition spd="slow" advTm="12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169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7"/>
    </mc:Choice>
    <mc:Fallback xmlns="">
      <p:transition spd="slow" advTm="12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562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3"/>
    </mc:Choice>
    <mc:Fallback xmlns="">
      <p:transition spd="slow" advTm="12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321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8"/>
    </mc:Choice>
    <mc:Fallback xmlns="">
      <p:transition spd="slow" advTm="12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746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9"/>
    </mc:Choice>
    <mc:Fallback xmlns="">
      <p:transition spd="slow" advTm="12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307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4"/>
    </mc:Choice>
    <mc:Fallback xmlns="">
      <p:transition spd="slow" advTm="11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558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560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4"/>
    </mc:Choice>
    <mc:Fallback xmlns="">
      <p:transition spd="slow" advTm="12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83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3"/>
    </mc:Choice>
    <mc:Fallback xmlns="">
      <p:transition spd="slow" advTm="12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27 + … = 30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6"/>
    </mc:Choice>
    <mc:Fallback xmlns="">
      <p:transition spd="slow" advTm="11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0070C0"/>
                </a:solidFill>
                <a:latin typeface="Maiandra GD" panose="020E0502030308020204" pitchFamily="34" charset="0"/>
              </a:rPr>
              <a:t>Amine souhaite traverser la cour, qui mesure 60 mètres. Il a pour l’instant parcouru 52 mètres.</a:t>
            </a:r>
          </a:p>
          <a:p>
            <a:r>
              <a:rPr lang="fr-FR" sz="6000" i="1" dirty="0">
                <a:solidFill>
                  <a:srgbClr val="0070C0"/>
                </a:solidFill>
                <a:latin typeface="Maiandra GD" panose="020E0502030308020204" pitchFamily="34" charset="0"/>
              </a:rPr>
              <a:t>Quelle distance Amine doit-il encore parcourir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59"/>
    </mc:Choice>
    <mc:Fallback xmlns="">
      <p:transition spd="slow" advTm="202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72779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 mètres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305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7"/>
    </mc:Choice>
    <mc:Fallback xmlns="">
      <p:transition spd="slow" advTm="12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846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70"/>
    </mc:Choice>
    <mc:Fallback xmlns="">
      <p:transition spd="slow" advTm="12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603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18"/>
    </mc:Choice>
    <mc:Fallback xmlns="">
      <p:transition spd="slow" advTm="11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81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8"/>
    </mc:Choice>
    <mc:Fallback xmlns="">
      <p:transition spd="slow" advTm="12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384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390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8"/>
    </mc:Choice>
    <mc:Fallback xmlns="">
      <p:transition spd="slow" advTm="13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443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97"/>
    </mc:Choice>
    <mc:Fallback xmlns="">
      <p:transition spd="slow" advTm="12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206 + …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3"/>
    </mc:Choice>
    <mc:Fallback xmlns="">
      <p:transition spd="slow" advTm="11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191</Words>
  <Application>Microsoft Office PowerPoint</Application>
  <PresentationFormat>Affichage à l'écran (4:3)</PresentationFormat>
  <Paragraphs>79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Calculer le complément à la dizaine supérieure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136</cp:revision>
  <dcterms:created xsi:type="dcterms:W3CDTF">2013-01-27T09:55:18Z</dcterms:created>
  <dcterms:modified xsi:type="dcterms:W3CDTF">2018-06-30T07:58:44Z</dcterms:modified>
</cp:coreProperties>
</file>