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la dizaine supérieure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389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5"/>
    </mc:Choice>
    <mc:Fallback xmlns="">
      <p:transition spd="slow" advTm="13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9"/>
    </mc:Choice>
    <mc:Fallback xmlns="">
      <p:transition spd="slow" advTm="11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0"/>
    </mc:Choice>
    <mc:Fallback xmlns="">
      <p:transition spd="slow" advTm="12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3"/>
    </mc:Choice>
    <mc:Fallback xmlns="">
      <p:transition spd="slow" advTm="11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665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3"/>
    </mc:Choice>
    <mc:Fallback xmlns="">
      <p:transition spd="slow" advTm="12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5"/>
    </mc:Choice>
    <mc:Fallback xmlns="">
      <p:transition spd="slow" advTm="1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4"/>
    </mc:Choice>
    <mc:Fallback xmlns="">
      <p:transition spd="slow" advTm="12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146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6"/>
    </mc:Choice>
    <mc:Fallback xmlns="">
      <p:transition spd="slow" advTm="12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359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9"/>
    </mc:Choice>
    <mc:Fallback xmlns="">
      <p:transition spd="slow" advTm="12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2"/>
    </mc:Choice>
    <mc:Fallback xmlns="">
      <p:transition spd="slow" advTm="12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324 + … = 330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4"/>
    </mc:Choice>
    <mc:Fallback xmlns="">
      <p:transition spd="slow" advTm="12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Anis souhaite économiser 30 €. Il a pour l’instant 22 €.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Anis doit-il encore économiser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63"/>
    </mc:Choice>
    <mc:Fallback xmlns="">
      <p:transition spd="slow" advTm="20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6403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0"/>
    </mc:Choice>
    <mc:Fallback xmlns="">
      <p:transition spd="slow" advTm="1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0"/>
    </mc:Choice>
    <mc:Fallback xmlns="">
      <p:transition spd="slow" advTm="12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3"/>
    </mc:Choice>
    <mc:Fallback xmlns="">
      <p:transition spd="slow" advTm="12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853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1"/>
    </mc:Choice>
    <mc:Fallback xmlns="">
      <p:transition spd="slow" advTm="12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24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2"/>
    </mc:Choice>
    <mc:Fallback xmlns="">
      <p:transition spd="slow" advTm="1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806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6"/>
    </mc:Choice>
    <mc:Fallback xmlns="">
      <p:transition spd="slow" advTm="11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0"/>
    </mc:Choice>
    <mc:Fallback xmlns="">
      <p:transition spd="slow" advTm="12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185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la dizaine supérieure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135</cp:revision>
  <dcterms:created xsi:type="dcterms:W3CDTF">2013-01-27T09:55:18Z</dcterms:created>
  <dcterms:modified xsi:type="dcterms:W3CDTF">2018-06-30T07:58:33Z</dcterms:modified>
</cp:coreProperties>
</file>