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98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4"/>
    </mc:Choice>
    <mc:Fallback xmlns="">
      <p:transition spd="slow" advTm="1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3"/>
    </mc:Choice>
    <mc:Fallback xmlns="">
      <p:transition spd="slow" advTm="1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1"/>
    </mc:Choice>
    <mc:Fallback xmlns="">
      <p:transition spd="slow" advTm="12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7"/>
    </mc:Choice>
    <mc:Fallback xmlns="">
      <p:transition spd="slow" advTm="11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0"/>
    </mc:Choice>
    <mc:Fallback xmlns="">
      <p:transition spd="slow" advTm="1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"/>
    </mc:Choice>
    <mc:Fallback xmlns="">
      <p:transition spd="slow" advTm="1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2"/>
    </mc:Choice>
    <mc:Fallback xmlns="">
      <p:transition spd="slow" advTm="1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1"/>
    </mc:Choice>
    <mc:Fallback xmlns="">
      <p:transition spd="slow" advTm="12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5"/>
    </mc:Choice>
    <mc:Fallback xmlns="">
      <p:transition spd="slow" advTm="1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95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7"/>
    </mc:Choice>
    <mc:Fallback xmlns="">
      <p:transition spd="slow" advTm="12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3"/>
    </mc:Choice>
    <mc:Fallback xmlns="">
      <p:transition spd="slow" advTm="11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rgbClr val="0070C0"/>
                </a:solidFill>
                <a:latin typeface="Maiandra GD" panose="020E0502030308020204" pitchFamily="34" charset="0"/>
              </a:rPr>
              <a:t>Le camping où vont Kayss et ses parents est à 100 km de chez eux. Ils veulent parcourir 40 km avant de manger.</a:t>
            </a:r>
          </a:p>
          <a:p>
            <a:r>
              <a:rPr lang="fr-FR" sz="5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Kayss va-t-il parcourir de kilomètres après manger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9"/>
    </mc:Choice>
    <mc:Fallback xmlns="">
      <p:transition spd="slow" advTm="23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5"/>
    </mc:Choice>
    <mc:Fallback xmlns="">
      <p:transition spd="slow" advTm="12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39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5"/>
    </mc:Choice>
    <mc:Fallback xmlns="">
      <p:transition spd="slow" advTm="11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5"/>
    </mc:Choice>
    <mc:Fallback xmlns="">
      <p:transition spd="slow" advTm="12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"/>
    </mc:Choice>
    <mc:Fallback xmlns="">
      <p:transition spd="slow" advTm="1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 + … 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1"/>
    </mc:Choice>
    <mc:Fallback xmlns="">
      <p:transition spd="slow" advTm="11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"/>
    </mc:Choice>
    <mc:Fallback xmlns="">
      <p:transition spd="slow"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1"/>
    </mc:Choice>
    <mc:Fallback xmlns="">
      <p:transition spd="slow" advTm="1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176</Words>
  <Application>Microsoft Office PowerPoint</Application>
  <PresentationFormat>Affichage à l'écran (4:3)</PresentationFormat>
  <Paragraphs>55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2018-06-30T08:16:19Z</dcterms:modified>
</cp:coreProperties>
</file>