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12/05/2019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Ajouter un entier à un décimal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1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+ 4,7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31CBE2F-DA7F-40B8-8256-768A520363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09"/>
    </mc:Choice>
    <mc:Fallback>
      <p:transition spd="slow" advTm="7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+ 0,96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927D1D7-7C01-4A50-AB89-590DDCEF2C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91"/>
    </mc:Choice>
    <mc:Fallback>
      <p:transition spd="slow" advTm="7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+ 5,63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C7F257B-EB8A-4615-88BE-30F468D48B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87"/>
    </mc:Choice>
    <mc:Fallback>
      <p:transition spd="slow" advTm="8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 + 0,7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6E00897-52FE-4BEF-AD38-03354FEF3F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44"/>
    </mc:Choice>
    <mc:Fallback>
      <p:transition spd="slow" advTm="7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25 + 5,56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7E98B61-26AC-45C9-A6E9-6DBF0384CC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23"/>
    </mc:Choice>
    <mc:Fallback>
      <p:transition spd="slow" advTm="88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+ 8,52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2A88972-4D05-4B56-A3A8-B1243025BF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68"/>
    </mc:Choice>
    <mc:Fallback>
      <p:transition spd="slow" advTm="8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+ 2,247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166B569-BDD4-423F-8B8A-9386536721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35"/>
    </mc:Choice>
    <mc:Fallback>
      <p:transition spd="slow" advTm="81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+ 9,36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AD6DC0A-0A43-4CF8-A435-92065FD970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40"/>
    </mc:Choice>
    <mc:Fallback>
      <p:transition spd="slow" advTm="7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+ 0,012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63ACF6F-E5C8-4D31-BF45-AFBDE9C5F0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08"/>
    </mc:Choice>
    <mc:Fallback>
      <p:transition spd="slow" advTm="8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+ 3,045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7B35723-F6A7-4999-AC0F-F354F4963C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93"/>
    </mc:Choice>
    <mc:Fallback>
      <p:transition spd="slow" advTm="8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+ 2,79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782D083-CA83-46DF-9B0F-847FB25945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42"/>
    </mc:Choice>
    <mc:Fallback>
      <p:transition spd="slow" advTm="85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À la boulangerie, Tissaïa achète une pâtisserie à 3 € et une baguette à 0,70 €.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Tissaïa paie-t-elle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2545572-3DEE-4A72-972E-8A11F964CD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83"/>
    </mc:Choice>
    <mc:Fallback>
      <p:transition spd="slow" advTm="167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887420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10,79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17,1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8,541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29,3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2,1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12,7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18,02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19,8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11,7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2,96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10,63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30,56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12,52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4,247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15,36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7,012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9,045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3,70 €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13 + 4,1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563259D-F5E3-4251-90FF-846B2F810E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76"/>
    </mc:Choice>
    <mc:Fallback>
      <p:transition spd="slow" advTm="7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+ 0,541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BE88597-9B7B-427B-9013-283E6D3110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75"/>
    </mc:Choice>
    <mc:Fallback>
      <p:transition spd="slow" advTm="88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26 + 3,3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BB826E8-F5E5-4C99-914A-D65C99C4B5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61"/>
    </mc:Choice>
    <mc:Fallback>
      <p:transition spd="slow" advTm="75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+ 1,1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D9C4032-4DDD-4295-A258-90B700D6AA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10"/>
    </mc:Choice>
    <mc:Fallback>
      <p:transition spd="slow" advTm="7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+ 8,7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CD43864-E2D6-4A47-A657-B836F09969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03"/>
    </mc:Choice>
    <mc:Fallback>
      <p:transition spd="slow" advTm="75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+ 9,02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118E1AA-FC73-463E-A575-AE7671B494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43"/>
    </mc:Choice>
    <mc:Fallback>
      <p:transition spd="slow" advTm="75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14 + 5,8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EB13968-D8EB-4169-9582-336D66D1F1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14"/>
    </mc:Choice>
    <mc:Fallback>
      <p:transition spd="slow" advTm="75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150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Ajouter un entier à un décimal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152</cp:revision>
  <dcterms:created xsi:type="dcterms:W3CDTF">2013-01-27T09:55:18Z</dcterms:created>
  <dcterms:modified xsi:type="dcterms:W3CDTF">2019-05-12T10:34:41Z</dcterms:modified>
</cp:coreProperties>
</file>