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0" y="1772817"/>
            <a:ext cx="9144000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ou retirer 10, 100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63 + 10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74"/>
    </mc:Choice>
    <mc:Fallback xmlns="">
      <p:transition spd="slow" advTm="11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4 850 - 100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21"/>
    </mc:Choice>
    <mc:Fallback xmlns="">
      <p:transition spd="slow" advTm="12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47 + 100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8"/>
    </mc:Choice>
    <mc:Fallback xmlns="">
      <p:transition spd="slow" advTm="11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847 - 10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37"/>
    </mc:Choice>
    <mc:Fallback xmlns="">
      <p:transition spd="slow" advTm="12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6 012 + 10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1"/>
    </mc:Choice>
    <mc:Fallback xmlns="">
      <p:transition spd="slow" advTm="12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745 - 100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7"/>
    </mc:Choice>
    <mc:Fallback xmlns="">
      <p:transition spd="slow" advTm="12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7 400 + 100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24"/>
    </mc:Choice>
    <mc:Fallback xmlns="">
      <p:transition spd="slow" advTm="12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63 - 10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01"/>
    </mc:Choice>
    <mc:Fallback xmlns="">
      <p:transition spd="slow" advTm="13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2 222 + 10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50"/>
    </mc:Choice>
    <mc:Fallback xmlns="">
      <p:transition spd="slow" advTm="13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104 - 100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9"/>
    </mc:Choice>
    <mc:Fallback xmlns="">
      <p:transition spd="slow" advTm="11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84 + 10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5"/>
    </mc:Choice>
    <mc:Fallback xmlns="">
      <p:transition spd="slow" advTm="11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Célia vient de boire une canette de 33 cl, et un verre de 10 cl.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 volume de liquide Célia a-t-elle bu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45"/>
    </mc:Choice>
    <mc:Fallback xmlns="">
      <p:transition spd="slow" advTm="19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31930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2 514 - 100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8"/>
    </mc:Choice>
    <mc:Fallback xmlns="">
      <p:transition spd="slow" advTm="12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1 874 + 100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57"/>
    </mc:Choice>
    <mc:Fallback xmlns="">
      <p:transition spd="slow" advTm="13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562 - 10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1"/>
    </mc:Choice>
    <mc:Fallback xmlns="">
      <p:transition spd="slow" advTm="12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874 + 10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3"/>
    </mc:Choice>
    <mc:Fallback xmlns="">
      <p:transition spd="slow" advTm="13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8 120 - 100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7"/>
    </mc:Choice>
    <mc:Fallback xmlns="">
      <p:transition spd="slow" advTm="12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1 945 + 100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4"/>
    </mc:Choice>
    <mc:Fallback xmlns="">
      <p:transition spd="slow" advTm="13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11 - 10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4"/>
    </mc:Choice>
    <mc:Fallback xmlns="">
      <p:transition spd="slow" advTm="11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140</Words>
  <Application>Microsoft Office PowerPoint</Application>
  <PresentationFormat>Affichage à l'écran (4:3)</PresentationFormat>
  <Paragraphs>43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Ajouter ou retirer 10, 100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144</cp:revision>
  <dcterms:created xsi:type="dcterms:W3CDTF">2013-01-27T09:55:18Z</dcterms:created>
  <dcterms:modified xsi:type="dcterms:W3CDTF">2018-06-30T08:13:35Z</dcterms:modified>
</cp:coreProperties>
</file>