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ou retirer 10, 100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647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7"/>
    </mc:Choice>
    <mc:Fallback xmlns="">
      <p:transition spd="slow" advTm="12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1 111 - 100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2"/>
    </mc:Choice>
    <mc:Fallback xmlns="">
      <p:transition spd="slow" advTm="11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520 + 100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2"/>
    </mc:Choice>
    <mc:Fallback xmlns="">
      <p:transition spd="slow" advTm="11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6 032 - 10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0"/>
    </mc:Choice>
    <mc:Fallback xmlns="">
      <p:transition spd="slow" advTm="12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8"/>
    </mc:Choice>
    <mc:Fallback xmlns="">
      <p:transition spd="slow" advTm="11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385 - 100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2"/>
    </mc:Choice>
    <mc:Fallback xmlns="">
      <p:transition spd="slow" advTm="1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2 345 + 100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5"/>
    </mc:Choice>
    <mc:Fallback xmlns="">
      <p:transition spd="slow" advTm="13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506 - 10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7"/>
    </mc:Choice>
    <mc:Fallback xmlns="">
      <p:transition spd="slow" advTm="11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555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2"/>
    </mc:Choice>
    <mc:Fallback xmlns="">
      <p:transition spd="slow" advTm="13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2 314 - 100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6"/>
    </mc:Choice>
    <mc:Fallback xmlns="">
      <p:transition spd="slow" advTm="12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132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0"/>
    </mc:Choice>
    <mc:Fallback xmlns="">
      <p:transition spd="slow" advTm="1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Sur ses 28 dents, Kenza en a déjà perdu 10.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dents de lait reste-t-il à Kenza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4"/>
    </mc:Choice>
    <mc:Fallback xmlns="">
      <p:transition spd="slow" advTm="15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64455"/>
              </p:ext>
            </p:extLst>
          </p:nvPr>
        </p:nvGraphicFramePr>
        <p:xfrm>
          <a:off x="251520" y="1196752"/>
          <a:ext cx="864096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75377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1 474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1 032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75377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4 975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657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1 011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6 022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75377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  <a:r>
                        <a:rPr lang="fr-FR" sz="3600" b="1" baseline="0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 445</a:t>
                      </a:r>
                      <a:endParaRPr lang="fr-FR" sz="36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2 214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033869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 dents de lait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1 574 - 100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2"/>
    </mc:Choice>
    <mc:Fallback xmlns="">
      <p:transition spd="slow" advTm="12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932 + 100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8"/>
    </mc:Choice>
    <mc:Fallback xmlns="">
      <p:transition spd="slow" advTm="12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591 - 10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8"/>
    </mc:Choice>
    <mc:Fallback xmlns="">
      <p:transition spd="slow" advTm="12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593 + 10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8"/>
    </mc:Choice>
    <mc:Fallback xmlns="">
      <p:transition spd="slow" advTm="1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3 124 - 100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3"/>
    </mc:Choice>
    <mc:Fallback xmlns="">
      <p:transition spd="slow" advTm="11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4 875 + 100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9"/>
    </mc:Choice>
    <mc:Fallback xmlns="">
      <p:transition spd="slow" advTm="1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254 - 10</a:t>
            </a:r>
            <a:endParaRPr lang="fr-FR" sz="25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4"/>
    </mc:Choice>
    <mc:Fallback xmlns="">
      <p:transition spd="slow" advTm="12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166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Ajouter ou retirer 10, 100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141</cp:revision>
  <dcterms:created xsi:type="dcterms:W3CDTF">2013-01-27T09:55:18Z</dcterms:created>
  <dcterms:modified xsi:type="dcterms:W3CDTF">2018-06-30T08:13:04Z</dcterms:modified>
</cp:coreProperties>
</file>