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deux dizaines, deux centaines entières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800 + 800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B2A38B4-3785-43C9-B2C8-5F2A5D2C1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8"/>
    </mc:Choice>
    <mc:Fallback xmlns="">
      <p:transition spd="slow" advTm="10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140 + 140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BE8882-C608-4114-9985-0CDE7B567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6"/>
    </mc:Choice>
    <mc:Fallback xmlns="">
      <p:transition spd="slow" advTm="9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900 + 300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4DE022-AB0F-4C95-AA9A-93A10EDC4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3"/>
    </mc:Choice>
    <mc:Fallback xmlns="">
      <p:transition spd="slow" advTm="10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630 + 140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847DA2-20B0-4E5E-888F-631714EA7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2"/>
    </mc:Choice>
    <mc:Fallback xmlns="">
      <p:transition spd="slow" advTm="10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260 + 100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48849E3-3C2C-489E-BE4C-A5838A474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4"/>
    </mc:Choice>
    <mc:Fallback xmlns="">
      <p:transition spd="slow" advTm="10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800 +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011092-FC75-4BCB-961F-D2A03AABC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2"/>
    </mc:Choice>
    <mc:Fallback xmlns="">
      <p:transition spd="slow" advTm="10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400 + 800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B1D741-1683-4710-A218-B594BFDC64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8"/>
    </mc:Choice>
    <mc:Fallback xmlns="">
      <p:transition spd="slow" advTm="10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350 + 150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187F67-92A3-43DC-A4CA-F5EAFD7AE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6"/>
    </mc:Choice>
    <mc:Fallback xmlns="">
      <p:transition spd="slow" advTm="10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800 + 700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E5B9DF-0DFA-4354-AD60-3ECD2C080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2"/>
    </mc:Choice>
    <mc:Fallback xmlns="">
      <p:transition spd="slow" advTm="10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320 + 560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80169F-31D9-4521-9C04-461521E75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1"/>
    </mc:Choice>
    <mc:Fallback xmlns="">
      <p:transition spd="slow" advTm="11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 + 40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5B47BF2-2844-4209-9464-246C8CA545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9"/>
    </mc:Choice>
    <mc:Fallback xmlns="">
      <p:transition spd="slow" advTm="10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Ce matin, Amine a couru 400 m, s’est reposé puis a couru 700 m.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Amine a-t-il parcourue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B16003A-A496-4904-A906-9257C5AD4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1"/>
    </mc:Choice>
    <mc:Fallback xmlns="">
      <p:transition spd="slow" advTm="20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99171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1 900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2 900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1 100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210 + 50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DF34D27-2B9F-4AD1-9CFC-456C4597C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8"/>
    </mc:Choice>
    <mc:Fallback xmlns="">
      <p:transition spd="slow" advTm="10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300 + 700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B52C91-67E7-443F-BE87-9F4FE9680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5"/>
    </mc:Choice>
    <mc:Fallback xmlns="">
      <p:transition spd="slow" advTm="10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110 + 570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D35CD39-562C-4C4C-B101-15987C116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0"/>
    </mc:Choice>
    <mc:Fallback xmlns="">
      <p:transition spd="slow" advTm="11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200 + 600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7A91CE-7B59-4B0F-A75C-F296A82E1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6"/>
    </mc:Choice>
    <mc:Fallback xmlns="">
      <p:transition spd="slow" advTm="10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560 + 130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50B348-B8F1-4CFF-B959-B9E8F87FFF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4"/>
    </mc:Choice>
    <mc:Fallback xmlns="">
      <p:transition spd="slow" advTm="11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1 500 + 400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50A9C7-1060-43A3-B645-BB6E7E6131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3"/>
    </mc:Choice>
    <mc:Fallback xmlns="">
      <p:transition spd="slow" advTm="11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270 + 50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004CE3-B4D1-4833-BF92-FE145C0A90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4"/>
    </mc:Choice>
    <mc:Fallback xmlns="">
      <p:transition spd="slow" advTm="11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164</Words>
  <Application>Microsoft Office PowerPoint</Application>
  <PresentationFormat>Affichage à l'écran (4:3)</PresentationFormat>
  <Paragraphs>63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deux dizaines, deux centaines entières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150</cp:revision>
  <dcterms:created xsi:type="dcterms:W3CDTF">2013-01-27T09:55:18Z</dcterms:created>
  <dcterms:modified xsi:type="dcterms:W3CDTF">2019-04-21T06:05:15Z</dcterms:modified>
</cp:coreProperties>
</file>