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des décimaux inférieurs à 10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2,3 + 0,8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4B36C0-7A28-4E2C-856A-0DBDF5234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22"/>
    </mc:Choice>
    <mc:Fallback>
      <p:transition spd="slow" advTm="9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4,8 + 1,3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E46308-6667-4897-B91C-401A15E7DC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17"/>
    </mc:Choice>
    <mc:Fallback>
      <p:transition spd="slow" advTm="8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2,4 + 3,7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346CA7F-4307-4538-BB43-955642B826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42"/>
    </mc:Choice>
    <mc:Fallback>
      <p:transition spd="slow" advTm="8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6,9 + 0,8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D443BF8-D6D4-4706-BA6E-8A5163C502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44"/>
    </mc:Choice>
    <mc:Fallback>
      <p:transition spd="slow" advTm="8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3,9 + 4,5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8BDE167-1589-496C-9FEF-62A5E273DE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57"/>
    </mc:Choice>
    <mc:Fallback>
      <p:transition spd="slow" advTm="8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3,1 + 1,8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11E1FD4-56DA-4025-9DB5-75D3966BD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15"/>
    </mc:Choice>
    <mc:Fallback>
      <p:transition spd="slow" advTm="8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3,8 + 7,8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ABBD1F-9DC1-412A-88E2-BDCB7C0339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89"/>
    </mc:Choice>
    <mc:Fallback>
      <p:transition spd="slow" advTm="8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5,1 + 2,9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1E86430-354F-4EF7-A24E-F479E9DB2C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14"/>
    </mc:Choice>
    <mc:Fallback>
      <p:transition spd="slow" advTm="8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5,6 + 2,7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186485-40CE-406D-BB14-E45131FDFF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2"/>
    </mc:Choice>
    <mc:Fallback>
      <p:transition spd="slow" advTm="8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1,2 + 1,2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695B8D1-ACED-4D87-8723-BC078623B6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32"/>
    </mc:Choice>
    <mc:Fallback>
      <p:transition spd="slow" advTm="7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4,8 + 0,2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096A775-8151-4501-A64E-1BDB5E51B1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8"/>
    </mc:Choice>
    <mc:Fallback>
      <p:transition spd="slow" advTm="8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Hier, Aya a bu 0,5 l de soda et 0,7 l de jus d’orange.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 volume de boisson Aya a-t-elle bu hier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3EE680-04F9-43A4-A679-B2AEAEC162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54"/>
    </mc:Choice>
    <mc:Fallback>
      <p:transition spd="slow" advTm="19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31930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3,7 + 1,8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45B4F3C-D918-4D40-A4C2-60CE5149E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18"/>
    </mc:Choice>
    <mc:Fallback>
      <p:transition spd="slow" advTm="8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2,9 + 1,5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169A8AC-7D59-4A01-B704-399F4B2E35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0"/>
    </mc:Choice>
    <mc:Fallback>
      <p:transition spd="slow" advTm="8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3,7 + 1,6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8951C9C-7E79-4D93-A94B-1F2CFE8CB9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29"/>
    </mc:Choice>
    <mc:Fallback>
      <p:transition spd="slow" advTm="8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3,8 + 0,4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9AD1C67-7775-4CB4-8253-BBB1BA8CCD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52"/>
    </mc:Choice>
    <mc:Fallback>
      <p:transition spd="slow" advTm="8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2,9 + 2,8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F89B105-80EC-485A-8773-138C3FB403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1"/>
    </mc:Choice>
    <mc:Fallback>
      <p:transition spd="slow" advTm="8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5,6 + 1,2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28C209-A1D2-49A7-B482-848FFD7247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4"/>
    </mc:Choice>
    <mc:Fallback>
      <p:transition spd="slow" advTm="8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3,7 + 5,4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EBB14B8-98DF-4BDB-AB00-F78F9DCC86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27"/>
    </mc:Choice>
    <mc:Fallback>
      <p:transition spd="slow" advTm="9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132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Ajouter des décimaux inférieurs à 10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160</cp:revision>
  <dcterms:created xsi:type="dcterms:W3CDTF">2013-01-27T09:55:18Z</dcterms:created>
  <dcterms:modified xsi:type="dcterms:W3CDTF">2020-08-09T12:15:49Z</dcterms:modified>
</cp:coreProperties>
</file>