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des décimaux inférieurs à 10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1,5 + 7,5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C56315A-5749-4EA0-B867-F0C8CF96D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71"/>
    </mc:Choice>
    <mc:Fallback>
      <p:transition spd="slow" advTm="8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2,9 + 1,3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1E5DC5-08A6-43A5-B239-CA2AAF3348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6"/>
    </mc:Choice>
    <mc:Fallback>
      <p:transition spd="slow" advTm="8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7,6 + 1,6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5770A3F-AC4E-48CA-ABD7-FC8CDCF5B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6"/>
    </mc:Choice>
    <mc:Fallback>
      <p:transition spd="slow" advTm="8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2,9 + 4,8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9E79CD9-5E08-4A5B-A467-130CFB9EF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29"/>
    </mc:Choice>
    <mc:Fallback>
      <p:transition spd="slow" advTm="8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0,2 + 0,9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89B253-3A3F-47C1-B1AC-E1B3AD5825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19"/>
    </mc:Choice>
    <mc:Fallback>
      <p:transition spd="slow" advTm="9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7,4 + 2,3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EB1274-028D-42C0-81DE-2ECCA49577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2"/>
    </mc:Choice>
    <mc:Fallback>
      <p:transition spd="slow" advTm="7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5,8 + 1,2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166321-BC7E-4D56-8BA6-EA4AF338B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7"/>
    </mc:Choice>
    <mc:Fallback>
      <p:transition spd="slow" advTm="8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1,8 + 0,4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5AC550-64A1-414A-A737-12A425470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45"/>
    </mc:Choice>
    <mc:Fallback>
      <p:transition spd="slow" advTm="8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3,4 + 2,5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253494-9445-461F-A1B3-C9CB4927C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6"/>
    </mc:Choice>
    <mc:Fallback>
      <p:transition spd="slow" advTm="8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3,8 + 2,6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CD8267-1D65-41B8-B216-79EC40582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23"/>
    </mc:Choice>
    <mc:Fallback>
      <p:transition spd="slow" advTm="8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2,3 + 1,8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FDF7FD-45AD-4480-8B16-FC1FE4DE4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6"/>
    </mc:Choice>
    <mc:Fallback>
      <p:transition spd="slow" advTm="8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Le maître demande à Wael de tracer deux segments : le premier doit mesurer 6,4 cm, et le second 3,6 cm.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longueur de segments Wael doit-il tracer au total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2677990-94DB-4289-A382-90A6FB6BE7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38"/>
    </mc:Choice>
    <mc:Fallback>
      <p:transition spd="slow" advTm="23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126418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 cm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2,2 + 2,2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FB7EB0-E16D-43F2-B365-0728D92B18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3"/>
    </mc:Choice>
    <mc:Fallback>
      <p:transition spd="slow" advTm="8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2,6 + 1,7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4B220D-34A6-4B87-9ED5-750C0CA79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1"/>
    </mc:Choice>
    <mc:Fallback>
      <p:transition spd="slow" advTm="8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 + 2,7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173D85-2952-4C26-832C-E1870F12D7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5"/>
    </mc:Choice>
    <mc:Fallback>
      <p:transition spd="slow" advTm="8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3,7 + 4,9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6DBB04-9287-4366-9926-0D43EE491F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33"/>
    </mc:Choice>
    <mc:Fallback>
      <p:transition spd="slow" advTm="8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5,4 + 2,5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8CF6D5-E3BB-4EC3-A786-DE883A95C1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8"/>
    </mc:Choice>
    <mc:Fallback>
      <p:transition spd="slow" advTm="8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6,6 + 5,8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E91A8B-76A6-4578-8D67-34286709E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0"/>
    </mc:Choice>
    <mc:Fallback>
      <p:transition spd="slow" advTm="8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4,8 + 0,8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11E6CB-BF80-4DDA-B7FA-CDE50AFD8D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71"/>
    </mc:Choice>
    <mc:Fallback>
      <p:transition spd="slow" advTm="8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161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des décimaux inférieurs à 10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158</cp:revision>
  <dcterms:created xsi:type="dcterms:W3CDTF">2013-01-27T09:55:18Z</dcterms:created>
  <dcterms:modified xsi:type="dcterms:W3CDTF">2020-08-09T12:10:40Z</dcterms:modified>
</cp:coreProperties>
</file>