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9, ajouter 11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152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2"/>
    </mc:Choice>
    <mc:Fallback xmlns="">
      <p:transition spd="slow" advTm="10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203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2"/>
    </mc:Choice>
    <mc:Fallback xmlns="">
      <p:transition spd="slow" advTm="1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4"/>
    </mc:Choice>
    <mc:Fallback xmlns="">
      <p:transition spd="slow" advTm="9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4"/>
    </mc:Choice>
    <mc:Fallback xmlns="">
      <p:transition spd="slow" advTm="9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9"/>
    </mc:Choice>
    <mc:Fallback xmlns="">
      <p:transition spd="slow" advTm="9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100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8"/>
    </mc:Choice>
    <mc:Fallback xmlns="">
      <p:transition spd="slow" advTm="10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5"/>
    </mc:Choice>
    <mc:Fallback xmlns="">
      <p:transition spd="slow" advTm="1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158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0"/>
    </mc:Choice>
    <mc:Fallback xmlns="">
      <p:transition spd="slow" advTm="9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361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0"/>
    </mc:Choice>
    <mc:Fallback xmlns="">
      <p:transition spd="slow" advTm="11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"/>
    </mc:Choice>
    <mc:Fallback xmlns="">
      <p:transition spd="slow" advTm="9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Il y a 2 ans, Asma mesurait 135 cm. Depuis, elle a grandi de 9 cm.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mesure Asma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6"/>
    </mc:Choice>
    <mc:Fallback xmlns="">
      <p:transition spd="slow" advTm="18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524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"/>
    </mc:Choice>
    <mc:Fallback xmlns="">
      <p:transition spd="slow" advTm="11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4"/>
    </mc:Choice>
    <mc:Fallback xmlns="">
      <p:transition spd="slow" advTm="10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1"/>
    </mc:Choice>
    <mc:Fallback xmlns="">
      <p:transition spd="slow" advTm="10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6"/>
    </mc:Choice>
    <mc:Fallback xmlns="">
      <p:transition spd="slow" advTm="10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244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6"/>
    </mc:Choice>
    <mc:Fallback xmlns="">
      <p:transition spd="slow" advTm="1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8"/>
    </mc:Choice>
    <mc:Fallback xmlns="">
      <p:transition spd="slow" advTm="9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9"/>
    </mc:Choice>
    <mc:Fallback xmlns="">
      <p:transition spd="slow" advTm="10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131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9, ajouter 11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2018-06-30T08:56:05Z</dcterms:modified>
</cp:coreProperties>
</file>