
<file path=[Content_Types].xml><?xml version="1.0" encoding="utf-8"?>
<Types xmlns="http://schemas.openxmlformats.org/package/2006/content-types"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65" r:id="rId21"/>
    <p:sldId id="267" r:id="rId2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1" autoAdjust="0"/>
    <p:restoredTop sz="94660"/>
  </p:normalViewPr>
  <p:slideViewPr>
    <p:cSldViewPr>
      <p:cViewPr varScale="1">
        <p:scale>
          <a:sx n="108" d="100"/>
          <a:sy n="108" d="100"/>
        </p:scale>
        <p:origin x="1710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23/02/2019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3659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23/02/2019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6627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23/02/2019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9914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23/02/2019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4157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23/02/2019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6374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23/02/2019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6790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23/02/2019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2028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23/02/2019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5703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23/02/2019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5316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23/02/2019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0927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23/02/2019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6032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BD257-7008-4E73-BB0B-F57FEA8C2E5E}" type="datetimeFigureOut">
              <a:rPr lang="fr-FR" smtClean="0"/>
              <a:t>23/02/2019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9326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ctrTitle"/>
          </p:nvPr>
        </p:nvSpPr>
        <p:spPr>
          <a:xfrm>
            <a:off x="215516" y="1772817"/>
            <a:ext cx="8712968" cy="2232248"/>
          </a:xfrm>
        </p:spPr>
        <p:txBody>
          <a:bodyPr>
            <a:noAutofit/>
          </a:bodyPr>
          <a:lstStyle/>
          <a:p>
            <a:pPr eaLnBrk="1" hangingPunct="1"/>
            <a:r>
              <a:rPr lang="fr-FR" sz="6600" b="1" dirty="0">
                <a:solidFill>
                  <a:srgbClr val="FF0000"/>
                </a:solidFill>
                <a:latin typeface="Maiandra GD" pitchFamily="34" charset="0"/>
              </a:rPr>
              <a:t>Ajouter 9, ajouter 11</a:t>
            </a:r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535782" y="285750"/>
            <a:ext cx="6700514" cy="7143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/>
              <a:t>Mathématiques – </a:t>
            </a:r>
            <a:r>
              <a:rPr lang="fr-FR" i="1" dirty="0"/>
              <a:t>Calcul </a:t>
            </a:r>
            <a:r>
              <a:rPr lang="fr-FR" i="1"/>
              <a:t>mental CM1</a:t>
            </a:r>
            <a:endParaRPr lang="fr-FR" dirty="0"/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535782" y="4357688"/>
            <a:ext cx="80724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4800" dirty="0">
                <a:solidFill>
                  <a:srgbClr val="0070C0"/>
                </a:solidFill>
                <a:latin typeface="Maiandra GD" pitchFamily="34" charset="0"/>
                <a:sym typeface="Wingdings"/>
              </a:rPr>
              <a:t></a:t>
            </a:r>
            <a:r>
              <a:rPr lang="fr-FR" sz="4800" i="1" dirty="0">
                <a:solidFill>
                  <a:srgbClr val="0070C0"/>
                </a:solidFill>
                <a:latin typeface="Maiandra GD" pitchFamily="34" charset="0"/>
                <a:sym typeface="Wingdings" pitchFamily="2" charset="2"/>
              </a:rPr>
              <a:t> Entraînement n° 1</a:t>
            </a:r>
            <a:endParaRPr lang="fr-FR" sz="4800" i="1" dirty="0">
              <a:solidFill>
                <a:srgbClr val="0070C0"/>
              </a:solidFill>
              <a:latin typeface="Maiandra GD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314" y="216345"/>
            <a:ext cx="740441" cy="6875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689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9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4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build="p"/>
      <p:bldP spid="5" grpId="1" build="p"/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9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16 + 9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66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404"/>
    </mc:Choice>
    <mc:Fallback xmlns="">
      <p:transition spd="slow" advTm="94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10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205 + 11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471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19"/>
    </mc:Choice>
    <mc:Fallback xmlns="">
      <p:transition spd="slow" advTm="100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11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74 + 11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142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23"/>
    </mc:Choice>
    <mc:Fallback xmlns="">
      <p:transition spd="slow" advTm="105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12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321 + 9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867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46"/>
    </mc:Choice>
    <mc:Fallback xmlns="">
      <p:transition spd="slow" advTm="100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13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84 + 9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762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79"/>
    </mc:Choice>
    <mc:Fallback xmlns="">
      <p:transition spd="slow" advTm="99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14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11 + 11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547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54"/>
    </mc:Choice>
    <mc:Fallback xmlns="">
      <p:transition spd="slow" advTm="99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15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58 + 9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240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41"/>
    </mc:Choice>
    <mc:Fallback xmlns="">
      <p:transition spd="slow" advTm="95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16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 + 11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460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18"/>
    </mc:Choice>
    <mc:Fallback xmlns="">
      <p:transition spd="slow" advTm="98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17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91 + 9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399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22"/>
    </mc:Choice>
    <mc:Fallback xmlns="">
      <p:transition spd="slow" advTm="103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18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58 + 11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188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48"/>
    </mc:Choice>
    <mc:Fallback xmlns="">
      <p:transition spd="slow" advTm="105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42 + 9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339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11"/>
    </mc:Choice>
    <mc:Fallback xmlns="">
      <p:transition spd="slow" advTm="98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Problème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836" y="620688"/>
            <a:ext cx="8567607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600" dirty="0">
                <a:solidFill>
                  <a:srgbClr val="0070C0"/>
                </a:solidFill>
                <a:latin typeface="Maiandra GD" panose="020E0502030308020204" pitchFamily="34" charset="0"/>
              </a:rPr>
              <a:t>Anis collectionne les timbres : il vient d’en acheter 11, qu’il rajoute à ses 131.</a:t>
            </a:r>
          </a:p>
          <a:p>
            <a:r>
              <a:rPr lang="fr-FR" sz="6600" i="1" dirty="0">
                <a:solidFill>
                  <a:srgbClr val="0070C0"/>
                </a:solidFill>
                <a:latin typeface="Maiandra GD" panose="020E0502030308020204" pitchFamily="34" charset="0"/>
              </a:rPr>
              <a:t>Combien Anis a-t-il de timbres maintenant ?</a:t>
            </a: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202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596"/>
    </mc:Choice>
    <mc:Fallback xmlns="">
      <p:transition spd="slow" advTm="195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5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3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85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843808" y="0"/>
            <a:ext cx="3203848" cy="112474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b="1" i="1" u="sng" dirty="0">
                <a:solidFill>
                  <a:srgbClr val="00B050"/>
                </a:solidFill>
                <a:latin typeface="Maiandra GD" pitchFamily="34" charset="0"/>
              </a:rPr>
              <a:t>Correction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504" y="1124744"/>
            <a:ext cx="8928992" cy="5192747"/>
          </a:xfrm>
          <a:prstGeom prst="rect">
            <a:avLst/>
          </a:prstGeom>
        </p:spPr>
      </p:pic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2670214"/>
              </p:ext>
            </p:extLst>
          </p:nvPr>
        </p:nvGraphicFramePr>
        <p:xfrm>
          <a:off x="251520" y="1196752"/>
          <a:ext cx="8640960" cy="504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val="323568844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1610352168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3792761255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650189784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502781875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4179425978"/>
                    </a:ext>
                  </a:extLst>
                </a:gridCol>
              </a:tblGrid>
              <a:tr h="1260140"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51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265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106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94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34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535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3666752"/>
                  </a:ext>
                </a:extLst>
              </a:tr>
              <a:tr h="1260140"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32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71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25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216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85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330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4407394"/>
                  </a:ext>
                </a:extLst>
              </a:tr>
              <a:tr h="1260140"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93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22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67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69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1734626"/>
                  </a:ext>
                </a:extLst>
              </a:tr>
              <a:tr h="1260140">
                <a:tc gridSpan="6"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142 timbres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28152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0011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5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2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254 + 11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75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78"/>
    </mc:Choice>
    <mc:Fallback xmlns="">
      <p:transition spd="slow" advTm="102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3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95 + 11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925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81"/>
    </mc:Choice>
    <mc:Fallback xmlns="">
      <p:transition spd="slow" advTm="98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4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85 + 9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BB427AE4-4F58-4CBF-854B-E0117CD2AA4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694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248"/>
    </mc:Choice>
    <mc:Fallback>
      <p:transition spd="slow" advTm="92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5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25 + 9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869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88"/>
    </mc:Choice>
    <mc:Fallback xmlns="">
      <p:transition spd="slow" advTm="102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6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524 + 11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695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477"/>
    </mc:Choice>
    <mc:Fallback xmlns="">
      <p:transition spd="slow" advTm="104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7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23 + 9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400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716"/>
    </mc:Choice>
    <mc:Fallback xmlns="">
      <p:transition spd="slow" advTm="97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8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60 + 11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258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47"/>
    </mc:Choice>
    <mc:Fallback xmlns="">
      <p:transition spd="slow" advTm="96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3.3|5.1|4.1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943</TotalTime>
  <Words>151</Words>
  <Application>Microsoft Office PowerPoint</Application>
  <PresentationFormat>Affichage à l'écran (4:3)</PresentationFormat>
  <Paragraphs>62</Paragraphs>
  <Slides>21</Slides>
  <Notes>0</Notes>
  <HiddenSlides>0</HiddenSlides>
  <MMClips>19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5" baseType="lpstr">
      <vt:lpstr>Arial</vt:lpstr>
      <vt:lpstr>Calibri</vt:lpstr>
      <vt:lpstr>Maiandra GD</vt:lpstr>
      <vt:lpstr>Thème Office</vt:lpstr>
      <vt:lpstr>Ajouter 9, ajouter 11</vt:lpstr>
      <vt:lpstr>Opération 1</vt:lpstr>
      <vt:lpstr>Opération 2</vt:lpstr>
      <vt:lpstr>Opération 3</vt:lpstr>
      <vt:lpstr>Opération 4</vt:lpstr>
      <vt:lpstr>Opération 5</vt:lpstr>
      <vt:lpstr>Opération 6</vt:lpstr>
      <vt:lpstr>Opération 7</vt:lpstr>
      <vt:lpstr>Opération 8</vt:lpstr>
      <vt:lpstr>Opération 9</vt:lpstr>
      <vt:lpstr>Opération 10</vt:lpstr>
      <vt:lpstr>Opération 11</vt:lpstr>
      <vt:lpstr>Opération 12</vt:lpstr>
      <vt:lpstr>Opération 13</vt:lpstr>
      <vt:lpstr>Opération 14</vt:lpstr>
      <vt:lpstr>Opération 15</vt:lpstr>
      <vt:lpstr>Opération 16</vt:lpstr>
      <vt:lpstr>Opération 17</vt:lpstr>
      <vt:lpstr>Opération 18</vt:lpstr>
      <vt:lpstr>Problème</vt:lpstr>
      <vt:lpstr>Correction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tables de multiplication 1</dc:title>
  <dc:creator>Maxime Paul</dc:creator>
  <cp:lastModifiedBy>Maxime Paul</cp:lastModifiedBy>
  <cp:revision>144</cp:revision>
  <dcterms:created xsi:type="dcterms:W3CDTF">2013-01-27T09:55:18Z</dcterms:created>
  <dcterms:modified xsi:type="dcterms:W3CDTF">2019-02-23T07:13:06Z</dcterms:modified>
</cp:coreProperties>
</file>